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8" r:id="rId2"/>
    <p:sldId id="309" r:id="rId3"/>
    <p:sldId id="312" r:id="rId4"/>
    <p:sldId id="276" r:id="rId5"/>
    <p:sldId id="313" r:id="rId6"/>
    <p:sldId id="315" r:id="rId7"/>
    <p:sldId id="300" r:id="rId8"/>
    <p:sldId id="301" r:id="rId9"/>
    <p:sldId id="302" r:id="rId10"/>
    <p:sldId id="316" r:id="rId11"/>
    <p:sldId id="317" r:id="rId12"/>
    <p:sldId id="305" r:id="rId13"/>
    <p:sldId id="306" r:id="rId14"/>
    <p:sldId id="318" r:id="rId15"/>
    <p:sldId id="283" r:id="rId16"/>
    <p:sldId id="319" r:id="rId17"/>
    <p:sldId id="282" r:id="rId18"/>
    <p:sldId id="28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ofan Sui" initials="CS" lastIdx="2" clrIdx="0">
    <p:extLst>
      <p:ext uri="{19B8F6BF-5375-455C-9EA6-DF929625EA0E}">
        <p15:presenceInfo xmlns:p15="http://schemas.microsoft.com/office/powerpoint/2012/main" userId="123a4fa2bbd471b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0000"/>
    <a:srgbClr val="A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85" autoAdjust="0"/>
    <p:restoredTop sz="96197"/>
  </p:normalViewPr>
  <p:slideViewPr>
    <p:cSldViewPr snapToGrid="0" snapToObjects="1">
      <p:cViewPr>
        <p:scale>
          <a:sx n="93" d="100"/>
          <a:sy n="93" d="100"/>
        </p:scale>
        <p:origin x="1072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2C8CD-14CC-254B-9B34-EAC4B8D92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F8B766-94D7-0246-9921-3EC9605D6E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5BDB5-40E0-894C-AA6F-6535B0584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30748-0A67-C34A-8113-795799426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693B1-071A-244C-822D-893D40EDF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580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92425-9AB7-734C-840A-AC2FDBC21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E23DDF-7957-BF4F-B22A-A51FC0B10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6D223-2A76-F34D-AC57-1C1E1D2AA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FE9A7-C974-9A42-B7D9-E84E94B8D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6F2EF-85ED-474C-B240-5DAD28996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858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4045F3-12A5-0244-9B2B-FC4CBF92D2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30DBD-7015-754D-8450-55E42D83A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56CD0-CE87-7A4F-8435-37E4D776D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BD61F-B02E-5B42-866D-DF976D2B8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D202E-7B63-4142-885D-7CE4663EC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439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5139-7B80-1F44-A0D2-FBA3BD001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B5D0E-714C-CA4A-986E-CA163216A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9530C-847C-374F-A8C7-489CECFB0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F66A6-3BEC-FB49-B491-A224DB48A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87556-60B6-864B-AD32-D980CE1BB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209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D2077-D18E-084C-B0EE-A6DF6E1BC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F721A7-AAE5-844F-B133-FF0D1594C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1BB9A-F596-9A4F-9949-CE342575F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175AC-44E9-B84C-8ADE-AF8E02B00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55481-CB9B-A04D-9423-93BA0C5E7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27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482BC-14AF-1E48-BF18-2A392AF04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A0D88-377F-1F47-A2A0-62E2905B1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52670D-A245-0641-98CD-56A26AB5B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A1F28E-737E-9E41-AF60-A7C0792AD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DC1C4-34C7-5F45-B792-59828EEB3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DCD9F-4E0E-2A4F-979F-66698065E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867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2D0EA-8275-2E43-9AF0-09375D8C5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173DC3-E95F-2F4B-923A-5DF7706A8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C929C7-EA3C-C24C-B310-7C80149D5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FC644F-FCA1-5F4D-A29C-84B75AB301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B0D56-81B1-6543-9F9F-16E6689A0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BB8BEF-10DC-EF40-AF7C-4D7B80E6D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100A1B-9448-4D43-A0D3-CBF34FE9C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7F1A8C-F56D-C74D-9B00-6F5D98C6E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688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40060-42F9-6249-98C5-50943D3AB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FA0AAC-338E-7043-91E5-3818CBCD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9D3961-B64B-8645-82D0-D3C85622D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805190-BDFE-6B43-9120-E28DA849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153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83E575-5C25-574C-A0BD-3CCC02209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7DF838-7F1B-424B-A9D3-AD490644C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E875BD-D4C3-1845-955B-CB52787CF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029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56209-E1D4-9641-9400-1CED7F864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CA916-E0EF-A74C-A5AC-CB64F0729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94EA6-AFAC-2D44-86E1-0BC5770C4C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53F5A-C733-464F-93B6-BE1C1CA87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687930-A551-F74D-9327-A4EC98726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21BC5-9667-7640-80E1-FB0A0D73B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972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0424-FB0E-6E4C-B6A4-A054DB838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C93E65-CD11-1E4C-9573-A3904C704A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F400A-FDFD-8043-B310-F0D985426D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2F2EE-9D2E-5443-8D9B-3FD7F0682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A3BAFE-934D-0A41-9DFA-2DD3D6AD0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38AB1-2FF3-1446-BF77-92AC548F3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299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554724-F682-2B40-BE67-64F3109CC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009C6-C260-CA4C-B91B-6C7DAD898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3B33A-39F8-4F46-81B3-9046F862B3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CD5BE-E65B-B74E-832D-57316912D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717BC-535B-DC41-9D0D-7F83E6CD3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17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362C96A1-7666-F940-969D-DCF9E29F5A0C}"/>
              </a:ext>
            </a:extLst>
          </p:cNvPr>
          <p:cNvSpPr>
            <a:spLocks noEditPoints="1"/>
          </p:cNvSpPr>
          <p:nvPr/>
        </p:nvSpPr>
        <p:spPr bwMode="auto">
          <a:xfrm>
            <a:off x="8417125" y="2934346"/>
            <a:ext cx="1815066" cy="2147615"/>
          </a:xfrm>
          <a:custGeom>
            <a:avLst/>
            <a:gdLst/>
            <a:ahLst/>
            <a:cxnLst>
              <a:cxn ang="0">
                <a:pos x="1032" y="692"/>
              </a:cxn>
              <a:cxn ang="0">
                <a:pos x="1034" y="692"/>
              </a:cxn>
              <a:cxn ang="0">
                <a:pos x="693" y="631"/>
              </a:cxn>
              <a:cxn ang="0">
                <a:pos x="1034" y="692"/>
              </a:cxn>
              <a:cxn ang="0">
                <a:pos x="1030" y="688"/>
              </a:cxn>
              <a:cxn ang="0">
                <a:pos x="1311" y="688"/>
              </a:cxn>
              <a:cxn ang="0">
                <a:pos x="797" y="352"/>
              </a:cxn>
              <a:cxn ang="0">
                <a:pos x="1070" y="423"/>
              </a:cxn>
              <a:cxn ang="0">
                <a:pos x="1430" y="958"/>
              </a:cxn>
              <a:cxn ang="0">
                <a:pos x="1258" y="1420"/>
              </a:cxn>
              <a:cxn ang="0">
                <a:pos x="709" y="1686"/>
              </a:cxn>
              <a:cxn ang="0">
                <a:pos x="320" y="1465"/>
              </a:cxn>
              <a:cxn ang="0">
                <a:pos x="0" y="516"/>
              </a:cxn>
              <a:cxn ang="0">
                <a:pos x="1108" y="159"/>
              </a:cxn>
              <a:cxn ang="0">
                <a:pos x="1127" y="950"/>
              </a:cxn>
              <a:cxn ang="0">
                <a:pos x="1258" y="1420"/>
              </a:cxn>
              <a:cxn ang="0">
                <a:pos x="1430" y="958"/>
              </a:cxn>
              <a:cxn ang="0">
                <a:pos x="543" y="218"/>
              </a:cxn>
              <a:cxn ang="0">
                <a:pos x="797" y="352"/>
              </a:cxn>
              <a:cxn ang="0">
                <a:pos x="370" y="444"/>
              </a:cxn>
              <a:cxn ang="0">
                <a:pos x="800" y="355"/>
              </a:cxn>
              <a:cxn ang="0">
                <a:pos x="800" y="355"/>
              </a:cxn>
              <a:cxn ang="0">
                <a:pos x="370" y="447"/>
              </a:cxn>
              <a:cxn ang="0">
                <a:pos x="424" y="673"/>
              </a:cxn>
              <a:cxn ang="0">
                <a:pos x="361" y="450"/>
              </a:cxn>
              <a:cxn ang="0">
                <a:pos x="213" y="694"/>
              </a:cxn>
              <a:cxn ang="0">
                <a:pos x="364" y="450"/>
              </a:cxn>
              <a:cxn ang="0">
                <a:pos x="372" y="448"/>
              </a:cxn>
              <a:cxn ang="0">
                <a:pos x="372" y="448"/>
              </a:cxn>
              <a:cxn ang="0">
                <a:pos x="453" y="901"/>
              </a:cxn>
              <a:cxn ang="0">
                <a:pos x="244" y="124"/>
              </a:cxn>
              <a:cxn ang="0">
                <a:pos x="774" y="1179"/>
              </a:cxn>
              <a:cxn ang="0">
                <a:pos x="564" y="1180"/>
              </a:cxn>
              <a:cxn ang="0">
                <a:pos x="744" y="1453"/>
              </a:cxn>
              <a:cxn ang="0">
                <a:pos x="774" y="1179"/>
              </a:cxn>
              <a:cxn ang="0">
                <a:pos x="805" y="941"/>
              </a:cxn>
              <a:cxn ang="0">
                <a:pos x="564" y="1180"/>
              </a:cxn>
              <a:cxn ang="0">
                <a:pos x="454" y="904"/>
              </a:cxn>
              <a:cxn ang="0">
                <a:pos x="446" y="915"/>
              </a:cxn>
              <a:cxn ang="0">
                <a:pos x="744" y="1459"/>
              </a:cxn>
              <a:cxn ang="0">
                <a:pos x="744" y="1459"/>
              </a:cxn>
              <a:cxn ang="0">
                <a:pos x="456" y="903"/>
              </a:cxn>
              <a:cxn ang="0">
                <a:pos x="442" y="904"/>
              </a:cxn>
              <a:cxn ang="0">
                <a:pos x="506" y="1416"/>
              </a:cxn>
              <a:cxn ang="0">
                <a:pos x="501" y="1686"/>
              </a:cxn>
              <a:cxn ang="0">
                <a:pos x="805" y="941"/>
              </a:cxn>
            </a:cxnLst>
            <a:rect l="0" t="0" r="r" b="b"/>
            <a:pathLst>
              <a:path w="1430" h="1692">
                <a:moveTo>
                  <a:pt x="1032" y="694"/>
                </a:moveTo>
                <a:lnTo>
                  <a:pt x="1034" y="692"/>
                </a:lnTo>
                <a:lnTo>
                  <a:pt x="1032" y="692"/>
                </a:lnTo>
                <a:lnTo>
                  <a:pt x="1032" y="694"/>
                </a:lnTo>
                <a:lnTo>
                  <a:pt x="1127" y="950"/>
                </a:lnTo>
                <a:moveTo>
                  <a:pt x="1034" y="692"/>
                </a:moveTo>
                <a:lnTo>
                  <a:pt x="1030" y="688"/>
                </a:lnTo>
                <a:lnTo>
                  <a:pt x="1032" y="692"/>
                </a:lnTo>
                <a:lnTo>
                  <a:pt x="693" y="631"/>
                </a:lnTo>
                <a:lnTo>
                  <a:pt x="803" y="358"/>
                </a:lnTo>
                <a:lnTo>
                  <a:pt x="1030" y="688"/>
                </a:lnTo>
                <a:moveTo>
                  <a:pt x="1034" y="692"/>
                </a:moveTo>
                <a:lnTo>
                  <a:pt x="1290" y="451"/>
                </a:lnTo>
                <a:lnTo>
                  <a:pt x="1070" y="423"/>
                </a:lnTo>
                <a:lnTo>
                  <a:pt x="1030" y="688"/>
                </a:lnTo>
                <a:lnTo>
                  <a:pt x="1030" y="688"/>
                </a:lnTo>
                <a:moveTo>
                  <a:pt x="1034" y="692"/>
                </a:moveTo>
                <a:lnTo>
                  <a:pt x="1311" y="688"/>
                </a:lnTo>
                <a:lnTo>
                  <a:pt x="1290" y="451"/>
                </a:lnTo>
                <a:moveTo>
                  <a:pt x="1108" y="159"/>
                </a:moveTo>
                <a:lnTo>
                  <a:pt x="797" y="352"/>
                </a:lnTo>
                <a:lnTo>
                  <a:pt x="799" y="352"/>
                </a:lnTo>
                <a:lnTo>
                  <a:pt x="805" y="354"/>
                </a:lnTo>
                <a:lnTo>
                  <a:pt x="1070" y="423"/>
                </a:lnTo>
                <a:lnTo>
                  <a:pt x="1108" y="159"/>
                </a:lnTo>
                <a:moveTo>
                  <a:pt x="1311" y="688"/>
                </a:moveTo>
                <a:lnTo>
                  <a:pt x="1430" y="958"/>
                </a:lnTo>
                <a:lnTo>
                  <a:pt x="1311" y="1035"/>
                </a:lnTo>
                <a:lnTo>
                  <a:pt x="1300" y="1234"/>
                </a:lnTo>
                <a:lnTo>
                  <a:pt x="1258" y="1420"/>
                </a:lnTo>
                <a:lnTo>
                  <a:pt x="1049" y="1421"/>
                </a:lnTo>
                <a:lnTo>
                  <a:pt x="948" y="1688"/>
                </a:lnTo>
                <a:lnTo>
                  <a:pt x="709" y="1686"/>
                </a:lnTo>
                <a:lnTo>
                  <a:pt x="501" y="1686"/>
                </a:lnTo>
                <a:lnTo>
                  <a:pt x="309" y="1692"/>
                </a:lnTo>
                <a:lnTo>
                  <a:pt x="320" y="1465"/>
                </a:lnTo>
                <a:lnTo>
                  <a:pt x="276" y="1180"/>
                </a:lnTo>
                <a:lnTo>
                  <a:pt x="61" y="932"/>
                </a:lnTo>
                <a:lnTo>
                  <a:pt x="0" y="516"/>
                </a:lnTo>
                <a:lnTo>
                  <a:pt x="244" y="124"/>
                </a:lnTo>
                <a:lnTo>
                  <a:pt x="745" y="0"/>
                </a:lnTo>
                <a:lnTo>
                  <a:pt x="1108" y="159"/>
                </a:lnTo>
                <a:lnTo>
                  <a:pt x="1290" y="451"/>
                </a:lnTo>
                <a:moveTo>
                  <a:pt x="1311" y="1035"/>
                </a:moveTo>
                <a:lnTo>
                  <a:pt x="1127" y="950"/>
                </a:lnTo>
                <a:lnTo>
                  <a:pt x="1300" y="1234"/>
                </a:lnTo>
                <a:lnTo>
                  <a:pt x="1008" y="1179"/>
                </a:lnTo>
                <a:lnTo>
                  <a:pt x="1258" y="1420"/>
                </a:lnTo>
                <a:moveTo>
                  <a:pt x="1311" y="688"/>
                </a:moveTo>
                <a:lnTo>
                  <a:pt x="1127" y="950"/>
                </a:lnTo>
                <a:lnTo>
                  <a:pt x="1430" y="958"/>
                </a:lnTo>
                <a:moveTo>
                  <a:pt x="244" y="124"/>
                </a:moveTo>
                <a:lnTo>
                  <a:pt x="541" y="220"/>
                </a:lnTo>
                <a:lnTo>
                  <a:pt x="543" y="218"/>
                </a:lnTo>
                <a:lnTo>
                  <a:pt x="745" y="0"/>
                </a:lnTo>
                <a:lnTo>
                  <a:pt x="797" y="352"/>
                </a:lnTo>
                <a:moveTo>
                  <a:pt x="797" y="352"/>
                </a:moveTo>
                <a:lnTo>
                  <a:pt x="797" y="352"/>
                </a:lnTo>
                <a:lnTo>
                  <a:pt x="541" y="220"/>
                </a:lnTo>
                <a:lnTo>
                  <a:pt x="370" y="444"/>
                </a:lnTo>
                <a:lnTo>
                  <a:pt x="370" y="447"/>
                </a:lnTo>
                <a:lnTo>
                  <a:pt x="372" y="447"/>
                </a:lnTo>
                <a:lnTo>
                  <a:pt x="800" y="355"/>
                </a:lnTo>
                <a:lnTo>
                  <a:pt x="799" y="352"/>
                </a:lnTo>
                <a:lnTo>
                  <a:pt x="803" y="354"/>
                </a:lnTo>
                <a:lnTo>
                  <a:pt x="800" y="355"/>
                </a:lnTo>
                <a:lnTo>
                  <a:pt x="803" y="358"/>
                </a:lnTo>
                <a:lnTo>
                  <a:pt x="805" y="354"/>
                </a:lnTo>
                <a:moveTo>
                  <a:pt x="370" y="447"/>
                </a:moveTo>
                <a:lnTo>
                  <a:pt x="372" y="448"/>
                </a:lnTo>
                <a:lnTo>
                  <a:pt x="372" y="448"/>
                </a:lnTo>
                <a:lnTo>
                  <a:pt x="424" y="673"/>
                </a:lnTo>
                <a:lnTo>
                  <a:pt x="693" y="631"/>
                </a:lnTo>
                <a:lnTo>
                  <a:pt x="372" y="447"/>
                </a:lnTo>
                <a:moveTo>
                  <a:pt x="361" y="450"/>
                </a:moveTo>
                <a:lnTo>
                  <a:pt x="0" y="516"/>
                </a:lnTo>
                <a:lnTo>
                  <a:pt x="212" y="695"/>
                </a:lnTo>
                <a:lnTo>
                  <a:pt x="213" y="694"/>
                </a:lnTo>
                <a:lnTo>
                  <a:pt x="366" y="450"/>
                </a:lnTo>
                <a:lnTo>
                  <a:pt x="366" y="448"/>
                </a:lnTo>
                <a:lnTo>
                  <a:pt x="364" y="450"/>
                </a:lnTo>
                <a:lnTo>
                  <a:pt x="367" y="448"/>
                </a:lnTo>
                <a:lnTo>
                  <a:pt x="370" y="447"/>
                </a:lnTo>
                <a:moveTo>
                  <a:pt x="372" y="448"/>
                </a:moveTo>
                <a:lnTo>
                  <a:pt x="367" y="448"/>
                </a:lnTo>
                <a:moveTo>
                  <a:pt x="366" y="448"/>
                </a:moveTo>
                <a:lnTo>
                  <a:pt x="372" y="448"/>
                </a:lnTo>
                <a:moveTo>
                  <a:pt x="213" y="694"/>
                </a:moveTo>
                <a:lnTo>
                  <a:pt x="424" y="673"/>
                </a:lnTo>
                <a:lnTo>
                  <a:pt x="453" y="901"/>
                </a:lnTo>
                <a:lnTo>
                  <a:pt x="212" y="695"/>
                </a:lnTo>
                <a:lnTo>
                  <a:pt x="61" y="932"/>
                </a:lnTo>
                <a:moveTo>
                  <a:pt x="244" y="124"/>
                </a:moveTo>
                <a:lnTo>
                  <a:pt x="370" y="444"/>
                </a:lnTo>
                <a:moveTo>
                  <a:pt x="744" y="1453"/>
                </a:moveTo>
                <a:lnTo>
                  <a:pt x="774" y="1179"/>
                </a:lnTo>
                <a:lnTo>
                  <a:pt x="564" y="1180"/>
                </a:lnTo>
                <a:lnTo>
                  <a:pt x="744" y="1453"/>
                </a:lnTo>
                <a:moveTo>
                  <a:pt x="564" y="1180"/>
                </a:moveTo>
                <a:lnTo>
                  <a:pt x="506" y="1416"/>
                </a:lnTo>
                <a:lnTo>
                  <a:pt x="744" y="1459"/>
                </a:lnTo>
                <a:lnTo>
                  <a:pt x="744" y="1453"/>
                </a:lnTo>
                <a:moveTo>
                  <a:pt x="1008" y="1179"/>
                </a:moveTo>
                <a:lnTo>
                  <a:pt x="805" y="941"/>
                </a:lnTo>
                <a:lnTo>
                  <a:pt x="774" y="1179"/>
                </a:lnTo>
                <a:lnTo>
                  <a:pt x="1008" y="1179"/>
                </a:lnTo>
                <a:lnTo>
                  <a:pt x="1127" y="950"/>
                </a:lnTo>
                <a:lnTo>
                  <a:pt x="805" y="941"/>
                </a:lnTo>
                <a:lnTo>
                  <a:pt x="454" y="904"/>
                </a:lnTo>
                <a:lnTo>
                  <a:pt x="446" y="915"/>
                </a:lnTo>
                <a:lnTo>
                  <a:pt x="564" y="1180"/>
                </a:lnTo>
                <a:lnTo>
                  <a:pt x="805" y="941"/>
                </a:lnTo>
                <a:lnTo>
                  <a:pt x="693" y="631"/>
                </a:lnTo>
                <a:lnTo>
                  <a:pt x="454" y="904"/>
                </a:lnTo>
                <a:lnTo>
                  <a:pt x="454" y="903"/>
                </a:lnTo>
                <a:lnTo>
                  <a:pt x="442" y="904"/>
                </a:lnTo>
                <a:lnTo>
                  <a:pt x="446" y="915"/>
                </a:lnTo>
                <a:lnTo>
                  <a:pt x="276" y="1180"/>
                </a:lnTo>
                <a:lnTo>
                  <a:pt x="564" y="1180"/>
                </a:lnTo>
                <a:moveTo>
                  <a:pt x="744" y="1459"/>
                </a:moveTo>
                <a:lnTo>
                  <a:pt x="1049" y="1421"/>
                </a:lnTo>
                <a:lnTo>
                  <a:pt x="1008" y="1179"/>
                </a:lnTo>
                <a:lnTo>
                  <a:pt x="744" y="1459"/>
                </a:lnTo>
                <a:lnTo>
                  <a:pt x="948" y="1688"/>
                </a:lnTo>
                <a:moveTo>
                  <a:pt x="454" y="903"/>
                </a:moveTo>
                <a:lnTo>
                  <a:pt x="456" y="903"/>
                </a:lnTo>
                <a:lnTo>
                  <a:pt x="453" y="901"/>
                </a:lnTo>
                <a:lnTo>
                  <a:pt x="454" y="903"/>
                </a:lnTo>
                <a:moveTo>
                  <a:pt x="442" y="904"/>
                </a:moveTo>
                <a:lnTo>
                  <a:pt x="61" y="932"/>
                </a:lnTo>
                <a:moveTo>
                  <a:pt x="276" y="1180"/>
                </a:moveTo>
                <a:lnTo>
                  <a:pt x="506" y="1416"/>
                </a:lnTo>
                <a:moveTo>
                  <a:pt x="709" y="1686"/>
                </a:moveTo>
                <a:lnTo>
                  <a:pt x="744" y="1459"/>
                </a:lnTo>
                <a:lnTo>
                  <a:pt x="501" y="1686"/>
                </a:lnTo>
                <a:lnTo>
                  <a:pt x="506" y="1416"/>
                </a:lnTo>
                <a:lnTo>
                  <a:pt x="309" y="1692"/>
                </a:lnTo>
                <a:moveTo>
                  <a:pt x="805" y="941"/>
                </a:moveTo>
                <a:lnTo>
                  <a:pt x="1032" y="694"/>
                </a:lnTo>
              </a:path>
            </a:pathLst>
          </a:custGeom>
          <a:noFill/>
          <a:ln w="9525" cap="rnd">
            <a:solidFill>
              <a:schemeClr val="bg1">
                <a:lumMod val="6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oup 81">
            <a:extLst>
              <a:ext uri="{FF2B5EF4-FFF2-40B4-BE49-F238E27FC236}">
                <a16:creationId xmlns:a16="http://schemas.microsoft.com/office/drawing/2014/main" id="{28E33FE1-657D-0845-87E6-5FC02024ADC3}"/>
              </a:ext>
            </a:extLst>
          </p:cNvPr>
          <p:cNvGrpSpPr/>
          <p:nvPr/>
        </p:nvGrpSpPr>
        <p:grpSpPr>
          <a:xfrm>
            <a:off x="8356834" y="2864537"/>
            <a:ext cx="1917878" cy="2258042"/>
            <a:chOff x="3371851" y="1649413"/>
            <a:chExt cx="2398713" cy="282416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1CE7918-51FE-5D40-BF0E-3C294E4D9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5076" y="1862138"/>
              <a:ext cx="130175" cy="130175"/>
            </a:xfrm>
            <a:custGeom>
              <a:avLst/>
              <a:gdLst/>
              <a:ahLst/>
              <a:cxnLst>
                <a:cxn ang="0">
                  <a:pos x="46" y="46"/>
                </a:cxn>
                <a:cxn ang="0">
                  <a:pos x="27" y="54"/>
                </a:cxn>
                <a:cxn ang="0">
                  <a:pos x="8" y="46"/>
                </a:cxn>
                <a:cxn ang="0">
                  <a:pos x="0" y="27"/>
                </a:cxn>
                <a:cxn ang="0">
                  <a:pos x="8" y="8"/>
                </a:cxn>
                <a:cxn ang="0">
                  <a:pos x="27" y="0"/>
                </a:cxn>
                <a:cxn ang="0">
                  <a:pos x="46" y="8"/>
                </a:cxn>
                <a:cxn ang="0">
                  <a:pos x="54" y="27"/>
                </a:cxn>
                <a:cxn ang="0">
                  <a:pos x="46" y="46"/>
                </a:cxn>
              </a:cxnLst>
              <a:rect l="0" t="0" r="r" b="b"/>
              <a:pathLst>
                <a:path w="54" h="54">
                  <a:moveTo>
                    <a:pt x="46" y="46"/>
                  </a:moveTo>
                  <a:cubicBezTo>
                    <a:pt x="41" y="51"/>
                    <a:pt x="34" y="54"/>
                    <a:pt x="27" y="54"/>
                  </a:cubicBezTo>
                  <a:cubicBezTo>
                    <a:pt x="20" y="54"/>
                    <a:pt x="13" y="51"/>
                    <a:pt x="8" y="46"/>
                  </a:cubicBezTo>
                  <a:cubicBezTo>
                    <a:pt x="3" y="41"/>
                    <a:pt x="0" y="34"/>
                    <a:pt x="0" y="27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3"/>
                    <a:pt x="20" y="0"/>
                    <a:pt x="27" y="0"/>
                  </a:cubicBezTo>
                  <a:cubicBezTo>
                    <a:pt x="34" y="0"/>
                    <a:pt x="41" y="3"/>
                    <a:pt x="46" y="8"/>
                  </a:cubicBezTo>
                  <a:cubicBezTo>
                    <a:pt x="51" y="13"/>
                    <a:pt x="54" y="20"/>
                    <a:pt x="54" y="27"/>
                  </a:cubicBezTo>
                  <a:cubicBezTo>
                    <a:pt x="54" y="34"/>
                    <a:pt x="51" y="41"/>
                    <a:pt x="46" y="4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060C5DE-5403-BB4D-BBF3-E78C51989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6" y="1649413"/>
              <a:ext cx="188913" cy="188912"/>
            </a:xfrm>
            <a:custGeom>
              <a:avLst/>
              <a:gdLst/>
              <a:ahLst/>
              <a:cxnLst>
                <a:cxn ang="0">
                  <a:pos x="11" y="11"/>
                </a:cxn>
                <a:cxn ang="0">
                  <a:pos x="39" y="0"/>
                </a:cxn>
                <a:cxn ang="0">
                  <a:pos x="66" y="11"/>
                </a:cxn>
                <a:cxn ang="0">
                  <a:pos x="78" y="39"/>
                </a:cxn>
                <a:cxn ang="0">
                  <a:pos x="66" y="66"/>
                </a:cxn>
                <a:cxn ang="0">
                  <a:pos x="39" y="78"/>
                </a:cxn>
                <a:cxn ang="0">
                  <a:pos x="11" y="66"/>
                </a:cxn>
                <a:cxn ang="0">
                  <a:pos x="0" y="39"/>
                </a:cxn>
                <a:cxn ang="0">
                  <a:pos x="11" y="11"/>
                </a:cxn>
              </a:cxnLst>
              <a:rect l="0" t="0" r="r" b="b"/>
              <a:pathLst>
                <a:path w="78" h="78">
                  <a:moveTo>
                    <a:pt x="11" y="11"/>
                  </a:moveTo>
                  <a:cubicBezTo>
                    <a:pt x="19" y="4"/>
                    <a:pt x="28" y="0"/>
                    <a:pt x="39" y="0"/>
                  </a:cubicBezTo>
                  <a:cubicBezTo>
                    <a:pt x="50" y="0"/>
                    <a:pt x="59" y="4"/>
                    <a:pt x="66" y="11"/>
                  </a:cubicBezTo>
                  <a:cubicBezTo>
                    <a:pt x="74" y="19"/>
                    <a:pt x="78" y="28"/>
                    <a:pt x="78" y="39"/>
                  </a:cubicBezTo>
                  <a:cubicBezTo>
                    <a:pt x="78" y="50"/>
                    <a:pt x="74" y="59"/>
                    <a:pt x="66" y="66"/>
                  </a:cubicBezTo>
                  <a:cubicBezTo>
                    <a:pt x="59" y="74"/>
                    <a:pt x="50" y="78"/>
                    <a:pt x="39" y="78"/>
                  </a:cubicBezTo>
                  <a:cubicBezTo>
                    <a:pt x="28" y="78"/>
                    <a:pt x="19" y="74"/>
                    <a:pt x="11" y="66"/>
                  </a:cubicBezTo>
                  <a:cubicBezTo>
                    <a:pt x="4" y="59"/>
                    <a:pt x="0" y="50"/>
                    <a:pt x="0" y="39"/>
                  </a:cubicBezTo>
                  <a:cubicBezTo>
                    <a:pt x="0" y="28"/>
                    <a:pt x="4" y="19"/>
                    <a:pt x="11" y="1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1C87433-927D-C144-94BE-01D5C00AD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2913" y="2024063"/>
              <a:ext cx="107950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FEEC9594-8BEF-9845-B306-B8F2D02CB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4613" y="1927225"/>
              <a:ext cx="106363" cy="106362"/>
            </a:xfrm>
            <a:custGeom>
              <a:avLst/>
              <a:gdLst/>
              <a:ahLst/>
              <a:cxnLst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</a:cxnLst>
              <a:rect l="0" t="0" r="r" b="b"/>
              <a:pathLst>
                <a:path w="44" h="44">
                  <a:moveTo>
                    <a:pt x="44" y="22"/>
                  </a:move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66E63F1E-45FB-B044-9AE6-09BB06D75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5876" y="2333625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E6CCC355-1AD4-9344-AB87-B790F4A2F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3226" y="2774950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5517248-6BA9-0D40-BD64-587A23CE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5551" y="2774950"/>
              <a:ext cx="106363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B4DC7C2B-E265-3247-BE73-62359065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6" y="2779713"/>
              <a:ext cx="106363" cy="106362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D6BCD5B-959D-C744-9745-9266F87BEF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176" y="2743200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6824B8C-E6E3-4E40-BF3D-199DD708F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8676" y="3135313"/>
              <a:ext cx="174625" cy="17462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11" y="10"/>
                </a:cxn>
                <a:cxn ang="0">
                  <a:pos x="36" y="0"/>
                </a:cxn>
                <a:cxn ang="0">
                  <a:pos x="62" y="10"/>
                </a:cxn>
                <a:cxn ang="0">
                  <a:pos x="72" y="36"/>
                </a:cxn>
                <a:cxn ang="0">
                  <a:pos x="62" y="61"/>
                </a:cxn>
                <a:cxn ang="0">
                  <a:pos x="36" y="72"/>
                </a:cxn>
                <a:cxn ang="0">
                  <a:pos x="11" y="61"/>
                </a:cxn>
                <a:cxn ang="0">
                  <a:pos x="0" y="36"/>
                </a:cxn>
              </a:cxnLst>
              <a:rect l="0" t="0" r="r" b="b"/>
              <a:pathLst>
                <a:path w="72" h="72">
                  <a:moveTo>
                    <a:pt x="0" y="36"/>
                  </a:moveTo>
                  <a:cubicBezTo>
                    <a:pt x="0" y="26"/>
                    <a:pt x="4" y="17"/>
                    <a:pt x="11" y="10"/>
                  </a:cubicBezTo>
                  <a:cubicBezTo>
                    <a:pt x="18" y="3"/>
                    <a:pt x="26" y="0"/>
                    <a:pt x="36" y="0"/>
                  </a:cubicBezTo>
                  <a:cubicBezTo>
                    <a:pt x="46" y="0"/>
                    <a:pt x="55" y="3"/>
                    <a:pt x="62" y="10"/>
                  </a:cubicBezTo>
                  <a:cubicBezTo>
                    <a:pt x="69" y="17"/>
                    <a:pt x="72" y="26"/>
                    <a:pt x="72" y="36"/>
                  </a:cubicBezTo>
                  <a:cubicBezTo>
                    <a:pt x="72" y="46"/>
                    <a:pt x="69" y="54"/>
                    <a:pt x="62" y="61"/>
                  </a:cubicBezTo>
                  <a:cubicBezTo>
                    <a:pt x="55" y="68"/>
                    <a:pt x="46" y="72"/>
                    <a:pt x="36" y="72"/>
                  </a:cubicBezTo>
                  <a:cubicBezTo>
                    <a:pt x="26" y="72"/>
                    <a:pt x="18" y="68"/>
                    <a:pt x="11" y="61"/>
                  </a:cubicBezTo>
                  <a:cubicBezTo>
                    <a:pt x="4" y="54"/>
                    <a:pt x="0" y="46"/>
                    <a:pt x="0" y="3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DC9ADC15-0B0F-544E-A751-5283ACBD5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188" y="3182938"/>
              <a:ext cx="106363" cy="107950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872C2E0E-9E51-2F43-8EE6-239F10FB9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63" y="3333750"/>
              <a:ext cx="76200" cy="77787"/>
            </a:xfrm>
            <a:custGeom>
              <a:avLst/>
              <a:gdLst/>
              <a:ahLst/>
              <a:cxnLst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</a:cxnLst>
              <a:rect l="0" t="0" r="r" b="b"/>
              <a:pathLst>
                <a:path w="32" h="32">
                  <a:moveTo>
                    <a:pt x="5" y="27"/>
                  </a:moveTo>
                  <a:cubicBezTo>
                    <a:pt x="1" y="24"/>
                    <a:pt x="0" y="20"/>
                    <a:pt x="0" y="16"/>
                  </a:cubicBezTo>
                  <a:cubicBezTo>
                    <a:pt x="0" y="11"/>
                    <a:pt x="1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661EFD61-4944-3B40-8A35-62B27F2B0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0913" y="3154363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CAFFD034-6DE5-7144-94A0-03798B70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0001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36882556-46DF-C648-94FC-CCFAB8DB1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8788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A1AD6BAE-13FF-9547-BBDD-7DD0EAB60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1463" y="3079750"/>
              <a:ext cx="171450" cy="171450"/>
            </a:xfrm>
            <a:custGeom>
              <a:avLst/>
              <a:gdLst/>
              <a:ahLst/>
              <a:cxnLst>
                <a:cxn ang="0">
                  <a:pos x="61" y="10"/>
                </a:cxn>
                <a:cxn ang="0">
                  <a:pos x="71" y="35"/>
                </a:cxn>
                <a:cxn ang="0">
                  <a:pos x="61" y="60"/>
                </a:cxn>
                <a:cxn ang="0">
                  <a:pos x="36" y="71"/>
                </a:cxn>
                <a:cxn ang="0">
                  <a:pos x="10" y="60"/>
                </a:cxn>
                <a:cxn ang="0">
                  <a:pos x="0" y="35"/>
                </a:cxn>
                <a:cxn ang="0">
                  <a:pos x="10" y="10"/>
                </a:cxn>
                <a:cxn ang="0">
                  <a:pos x="36" y="0"/>
                </a:cxn>
                <a:cxn ang="0">
                  <a:pos x="61" y="10"/>
                </a:cxn>
              </a:cxnLst>
              <a:rect l="0" t="0" r="r" b="b"/>
              <a:pathLst>
                <a:path w="71" h="71">
                  <a:moveTo>
                    <a:pt x="61" y="10"/>
                  </a:moveTo>
                  <a:cubicBezTo>
                    <a:pt x="68" y="17"/>
                    <a:pt x="71" y="26"/>
                    <a:pt x="71" y="35"/>
                  </a:cubicBezTo>
                  <a:cubicBezTo>
                    <a:pt x="71" y="45"/>
                    <a:pt x="68" y="54"/>
                    <a:pt x="61" y="60"/>
                  </a:cubicBezTo>
                  <a:cubicBezTo>
                    <a:pt x="54" y="68"/>
                    <a:pt x="45" y="71"/>
                    <a:pt x="36" y="71"/>
                  </a:cubicBezTo>
                  <a:cubicBezTo>
                    <a:pt x="26" y="71"/>
                    <a:pt x="17" y="68"/>
                    <a:pt x="10" y="60"/>
                  </a:cubicBezTo>
                  <a:cubicBezTo>
                    <a:pt x="3" y="54"/>
                    <a:pt x="0" y="45"/>
                    <a:pt x="0" y="35"/>
                  </a:cubicBezTo>
                  <a:cubicBezTo>
                    <a:pt x="0" y="26"/>
                    <a:pt x="3" y="17"/>
                    <a:pt x="10" y="10"/>
                  </a:cubicBezTo>
                  <a:cubicBezTo>
                    <a:pt x="17" y="3"/>
                    <a:pt x="26" y="0"/>
                    <a:pt x="36" y="0"/>
                  </a:cubicBezTo>
                  <a:cubicBezTo>
                    <a:pt x="45" y="0"/>
                    <a:pt x="54" y="3"/>
                    <a:pt x="61" y="1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A098ECBD-9BF3-B746-9546-9A13509CD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5438" y="3943350"/>
              <a:ext cx="77788" cy="77787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</a:cxnLst>
              <a:rect l="0" t="0" r="r" b="b"/>
              <a:pathLst>
                <a:path w="32" h="32">
                  <a:moveTo>
                    <a:pt x="0" y="16"/>
                  </a:moveTo>
                  <a:cubicBezTo>
                    <a:pt x="0" y="11"/>
                    <a:pt x="2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4468C201-652D-304A-B582-A178B7AAE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8676" y="3560763"/>
              <a:ext cx="77788" cy="77787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</a:cxnLst>
              <a:rect l="0" t="0" r="r" b="b"/>
              <a:pathLst>
                <a:path w="32" h="32">
                  <a:moveTo>
                    <a:pt x="5" y="4"/>
                  </a:move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ubicBezTo>
                    <a:pt x="0" y="11"/>
                    <a:pt x="2" y="8"/>
                    <a:pt x="5" y="4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B3AAA2EA-DCAD-5F4A-BA02-A4BAC0649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4751" y="3536950"/>
              <a:ext cx="125413" cy="125412"/>
            </a:xfrm>
            <a:custGeom>
              <a:avLst/>
              <a:gdLst/>
              <a:ahLst/>
              <a:cxnLst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</a:cxnLst>
              <a:rect l="0" t="0" r="r" b="b"/>
              <a:pathLst>
                <a:path w="52" h="52">
                  <a:moveTo>
                    <a:pt x="44" y="7"/>
                  </a:move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ED24DA6-C910-DD4A-B9D2-FB55F0BD0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9838" y="3921125"/>
              <a:ext cx="125413" cy="127000"/>
            </a:xfrm>
            <a:custGeom>
              <a:avLst/>
              <a:gdLst/>
              <a:ahLst/>
              <a:cxnLst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</a:cxnLst>
              <a:rect l="0" t="0" r="r" b="b"/>
              <a:pathLst>
                <a:path w="52" h="52">
                  <a:moveTo>
                    <a:pt x="44" y="44"/>
                  </a:move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5C4E545C-EBD3-BA4E-8AAE-22F17D84C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3967163"/>
              <a:ext cx="155575" cy="155575"/>
            </a:xfrm>
            <a:custGeom>
              <a:avLst/>
              <a:gdLst/>
              <a:ahLst/>
              <a:cxnLst>
                <a:cxn ang="0">
                  <a:pos x="32" y="64"/>
                </a:cxn>
                <a:cxn ang="0">
                  <a:pos x="9" y="54"/>
                </a:cxn>
                <a:cxn ang="0">
                  <a:pos x="0" y="32"/>
                </a:cxn>
                <a:cxn ang="0">
                  <a:pos x="9" y="9"/>
                </a:cxn>
                <a:cxn ang="0">
                  <a:pos x="32" y="0"/>
                </a:cxn>
                <a:cxn ang="0">
                  <a:pos x="54" y="9"/>
                </a:cxn>
                <a:cxn ang="0">
                  <a:pos x="64" y="32"/>
                </a:cxn>
                <a:cxn ang="0">
                  <a:pos x="54" y="54"/>
                </a:cxn>
                <a:cxn ang="0">
                  <a:pos x="32" y="64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23" y="64"/>
                    <a:pt x="16" y="61"/>
                    <a:pt x="9" y="54"/>
                  </a:cubicBezTo>
                  <a:cubicBezTo>
                    <a:pt x="3" y="48"/>
                    <a:pt x="0" y="40"/>
                    <a:pt x="0" y="32"/>
                  </a:cubicBezTo>
                  <a:cubicBezTo>
                    <a:pt x="0" y="23"/>
                    <a:pt x="3" y="15"/>
                    <a:pt x="9" y="9"/>
                  </a:cubicBezTo>
                  <a:cubicBezTo>
                    <a:pt x="16" y="3"/>
                    <a:pt x="23" y="0"/>
                    <a:pt x="32" y="0"/>
                  </a:cubicBezTo>
                  <a:cubicBezTo>
                    <a:pt x="41" y="0"/>
                    <a:pt x="48" y="3"/>
                    <a:pt x="54" y="9"/>
                  </a:cubicBezTo>
                  <a:cubicBezTo>
                    <a:pt x="61" y="15"/>
                    <a:pt x="64" y="23"/>
                    <a:pt x="64" y="32"/>
                  </a:cubicBezTo>
                  <a:cubicBezTo>
                    <a:pt x="64" y="40"/>
                    <a:pt x="61" y="48"/>
                    <a:pt x="54" y="54"/>
                  </a:cubicBezTo>
                  <a:cubicBezTo>
                    <a:pt x="48" y="61"/>
                    <a:pt x="41" y="64"/>
                    <a:pt x="32" y="64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EA310E88-064C-9245-95C5-CCF8E73F0E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1476" y="3625850"/>
              <a:ext cx="120650" cy="122237"/>
            </a:xfrm>
            <a:custGeom>
              <a:avLst/>
              <a:gdLst/>
              <a:ahLst/>
              <a:cxnLst>
                <a:cxn ang="0">
                  <a:pos x="42" y="7"/>
                </a:cxn>
                <a:cxn ang="0">
                  <a:pos x="50" y="25"/>
                </a:cxn>
                <a:cxn ang="0">
                  <a:pos x="42" y="42"/>
                </a:cxn>
                <a:cxn ang="0">
                  <a:pos x="25" y="50"/>
                </a:cxn>
                <a:cxn ang="0">
                  <a:pos x="7" y="42"/>
                </a:cxn>
                <a:cxn ang="0">
                  <a:pos x="0" y="25"/>
                </a:cxn>
                <a:cxn ang="0">
                  <a:pos x="7" y="7"/>
                </a:cxn>
                <a:cxn ang="0">
                  <a:pos x="25" y="0"/>
                </a:cxn>
                <a:cxn ang="0">
                  <a:pos x="42" y="7"/>
                </a:cxn>
              </a:cxnLst>
              <a:rect l="0" t="0" r="r" b="b"/>
              <a:pathLst>
                <a:path w="50" h="50">
                  <a:moveTo>
                    <a:pt x="42" y="7"/>
                  </a:moveTo>
                  <a:cubicBezTo>
                    <a:pt x="47" y="12"/>
                    <a:pt x="50" y="18"/>
                    <a:pt x="50" y="25"/>
                  </a:cubicBezTo>
                  <a:cubicBezTo>
                    <a:pt x="50" y="32"/>
                    <a:pt x="47" y="37"/>
                    <a:pt x="42" y="42"/>
                  </a:cubicBezTo>
                  <a:cubicBezTo>
                    <a:pt x="38" y="47"/>
                    <a:pt x="32" y="50"/>
                    <a:pt x="25" y="50"/>
                  </a:cubicBezTo>
                  <a:cubicBezTo>
                    <a:pt x="18" y="50"/>
                    <a:pt x="12" y="47"/>
                    <a:pt x="7" y="42"/>
                  </a:cubicBezTo>
                  <a:cubicBezTo>
                    <a:pt x="2" y="37"/>
                    <a:pt x="0" y="32"/>
                    <a:pt x="0" y="25"/>
                  </a:cubicBezTo>
                  <a:cubicBezTo>
                    <a:pt x="0" y="18"/>
                    <a:pt x="2" y="12"/>
                    <a:pt x="7" y="7"/>
                  </a:cubicBezTo>
                  <a:cubicBezTo>
                    <a:pt x="12" y="2"/>
                    <a:pt x="18" y="0"/>
                    <a:pt x="25" y="0"/>
                  </a:cubicBezTo>
                  <a:cubicBezTo>
                    <a:pt x="32" y="0"/>
                    <a:pt x="38" y="2"/>
                    <a:pt x="42" y="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5EC8F3AF-DAF5-524B-98FE-2B7D74EF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588" y="3921125"/>
              <a:ext cx="114300" cy="114300"/>
            </a:xfrm>
            <a:custGeom>
              <a:avLst/>
              <a:gdLst/>
              <a:ahLst/>
              <a:cxnLst>
                <a:cxn ang="0">
                  <a:pos x="40" y="6"/>
                </a:cxn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</a:cxnLst>
              <a:rect l="0" t="0" r="r" b="b"/>
              <a:pathLst>
                <a:path w="47" h="47">
                  <a:moveTo>
                    <a:pt x="40" y="6"/>
                  </a:moveTo>
                  <a:cubicBezTo>
                    <a:pt x="45" y="11"/>
                    <a:pt x="47" y="17"/>
                    <a:pt x="47" y="23"/>
                  </a:cubicBezTo>
                  <a:cubicBezTo>
                    <a:pt x="47" y="30"/>
                    <a:pt x="45" y="35"/>
                    <a:pt x="40" y="40"/>
                  </a:cubicBezTo>
                  <a:cubicBezTo>
                    <a:pt x="36" y="45"/>
                    <a:pt x="30" y="47"/>
                    <a:pt x="24" y="47"/>
                  </a:cubicBezTo>
                  <a:cubicBezTo>
                    <a:pt x="17" y="47"/>
                    <a:pt x="12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30" y="0"/>
                    <a:pt x="36" y="2"/>
                    <a:pt x="40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B3A02447-C7DA-5D46-9FE0-FA09B8AC8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5851" y="4352925"/>
              <a:ext cx="112713" cy="112712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D47F4670-68F9-174B-9413-1825E0C85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5251" y="4006850"/>
              <a:ext cx="98425" cy="98425"/>
            </a:xfrm>
            <a:custGeom>
              <a:avLst/>
              <a:gdLst/>
              <a:ahLst/>
              <a:cxnLst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</a:cxnLst>
              <a:rect l="0" t="0" r="r" b="b"/>
              <a:pathLst>
                <a:path w="41" h="41">
                  <a:moveTo>
                    <a:pt x="41" y="20"/>
                  </a:move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015FCAF8-C71D-6A4F-8700-F34A68C5C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588" y="4367213"/>
              <a:ext cx="100013" cy="98425"/>
            </a:xfrm>
            <a:custGeom>
              <a:avLst/>
              <a:gdLst/>
              <a:ahLst/>
              <a:cxnLst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</a:cxnLst>
              <a:rect l="0" t="0" r="r" b="b"/>
              <a:pathLst>
                <a:path w="41" h="41">
                  <a:moveTo>
                    <a:pt x="35" y="6"/>
                  </a:move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BCCAEA5E-5E09-EC4A-8BD1-23579F896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2788" y="4367213"/>
              <a:ext cx="98425" cy="98425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</a:cxnLst>
              <a:rect l="0" t="0" r="r" b="b"/>
              <a:pathLst>
                <a:path w="41" h="41">
                  <a:moveTo>
                    <a:pt x="0" y="20"/>
                  </a:move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0BE54644-6C08-F54F-BFA3-68F4BA05E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1" y="3195638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7B4FD0AC-86CD-7D47-A035-1A0989A51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2901" y="2373313"/>
              <a:ext cx="144463" cy="144462"/>
            </a:xfrm>
            <a:custGeom>
              <a:avLst/>
              <a:gdLst/>
              <a:ahLst/>
              <a:cxnLst>
                <a:cxn ang="0">
                  <a:pos x="9" y="51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0" y="0"/>
                </a:cxn>
                <a:cxn ang="0">
                  <a:pos x="51" y="8"/>
                </a:cxn>
                <a:cxn ang="0">
                  <a:pos x="60" y="30"/>
                </a:cxn>
                <a:cxn ang="0">
                  <a:pos x="51" y="51"/>
                </a:cxn>
                <a:cxn ang="0">
                  <a:pos x="30" y="60"/>
                </a:cxn>
                <a:cxn ang="0">
                  <a:pos x="9" y="51"/>
                </a:cxn>
              </a:cxnLst>
              <a:rect l="0" t="0" r="r" b="b"/>
              <a:pathLst>
                <a:path w="60" h="60">
                  <a:moveTo>
                    <a:pt x="9" y="51"/>
                  </a:moveTo>
                  <a:cubicBezTo>
                    <a:pt x="3" y="45"/>
                    <a:pt x="0" y="38"/>
                    <a:pt x="0" y="30"/>
                  </a:cubicBezTo>
                  <a:cubicBezTo>
                    <a:pt x="0" y="22"/>
                    <a:pt x="3" y="14"/>
                    <a:pt x="9" y="8"/>
                  </a:cubicBezTo>
                  <a:cubicBezTo>
                    <a:pt x="15" y="3"/>
                    <a:pt x="22" y="0"/>
                    <a:pt x="30" y="0"/>
                  </a:cubicBezTo>
                  <a:cubicBezTo>
                    <a:pt x="38" y="0"/>
                    <a:pt x="45" y="3"/>
                    <a:pt x="51" y="8"/>
                  </a:cubicBezTo>
                  <a:cubicBezTo>
                    <a:pt x="57" y="14"/>
                    <a:pt x="60" y="22"/>
                    <a:pt x="60" y="30"/>
                  </a:cubicBezTo>
                  <a:cubicBezTo>
                    <a:pt x="60" y="38"/>
                    <a:pt x="57" y="45"/>
                    <a:pt x="51" y="51"/>
                  </a:cubicBezTo>
                  <a:cubicBezTo>
                    <a:pt x="45" y="57"/>
                    <a:pt x="38" y="60"/>
                    <a:pt x="30" y="60"/>
                  </a:cubicBezTo>
                  <a:cubicBezTo>
                    <a:pt x="22" y="60"/>
                    <a:pt x="15" y="57"/>
                    <a:pt x="9" y="51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C4A60B4C-92B0-AD4B-AA85-EB1BAA2A6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4388" y="2185988"/>
              <a:ext cx="203200" cy="203200"/>
            </a:xfrm>
            <a:custGeom>
              <a:avLst/>
              <a:gdLst/>
              <a:ahLst/>
              <a:cxnLst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</a:cxnLst>
              <a:rect l="0" t="0" r="r" b="b"/>
              <a:pathLst>
                <a:path w="84" h="84">
                  <a:moveTo>
                    <a:pt x="72" y="12"/>
                  </a:move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1A4E3DC1-60FD-B040-8836-497CFB190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01" y="2338388"/>
              <a:ext cx="203200" cy="203200"/>
            </a:xfrm>
            <a:custGeom>
              <a:avLst/>
              <a:gdLst/>
              <a:ahLst/>
              <a:cxnLst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</a:cxnLst>
              <a:rect l="0" t="0" r="r" b="b"/>
              <a:pathLst>
                <a:path w="84" h="84">
                  <a:moveTo>
                    <a:pt x="84" y="42"/>
                  </a:move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1CFF2099-5C56-474A-BF08-D97DC7C1E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1" y="2474913"/>
              <a:ext cx="147638" cy="147637"/>
            </a:xfrm>
            <a:custGeom>
              <a:avLst/>
              <a:gdLst/>
              <a:ahLst/>
              <a:cxnLst>
                <a:cxn ang="0">
                  <a:pos x="9" y="52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1" y="0"/>
                </a:cxn>
                <a:cxn ang="0">
                  <a:pos x="52" y="8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</a:cxnLst>
              <a:rect l="0" t="0" r="r" b="b"/>
              <a:pathLst>
                <a:path w="61" h="61">
                  <a:moveTo>
                    <a:pt x="9" y="52"/>
                  </a:move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8"/>
                  </a:cubicBezTo>
                  <a:cubicBezTo>
                    <a:pt x="15" y="3"/>
                    <a:pt x="22" y="0"/>
                    <a:pt x="31" y="0"/>
                  </a:cubicBezTo>
                  <a:cubicBezTo>
                    <a:pt x="39" y="0"/>
                    <a:pt x="46" y="3"/>
                    <a:pt x="52" y="8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F082CC06-7CEF-404F-B855-2447A0BD2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6588" y="2628900"/>
              <a:ext cx="204788" cy="203200"/>
            </a:xfrm>
            <a:custGeom>
              <a:avLst/>
              <a:gdLst/>
              <a:ahLst/>
              <a:cxnLst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</a:cxnLst>
              <a:rect l="0" t="0" r="r" b="b"/>
              <a:pathLst>
                <a:path w="84" h="84">
                  <a:moveTo>
                    <a:pt x="12" y="71"/>
                  </a:move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9F7A19BF-6E73-A949-8F0A-87810BA58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1438" y="4359275"/>
              <a:ext cx="112713" cy="114300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0" name="Arc 140">
            <a:extLst>
              <a:ext uri="{FF2B5EF4-FFF2-40B4-BE49-F238E27FC236}">
                <a16:creationId xmlns:a16="http://schemas.microsoft.com/office/drawing/2014/main" id="{E9B5AE79-A3CD-F948-BE08-46AF09A21B1A}"/>
              </a:ext>
            </a:extLst>
          </p:cNvPr>
          <p:cNvSpPr/>
          <p:nvPr/>
        </p:nvSpPr>
        <p:spPr>
          <a:xfrm>
            <a:off x="7875862" y="2375963"/>
            <a:ext cx="3346370" cy="3346368"/>
          </a:xfrm>
          <a:prstGeom prst="arc">
            <a:avLst>
              <a:gd name="adj1" fmla="val 16200000"/>
              <a:gd name="adj2" fmla="val 5686778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142">
            <a:extLst>
              <a:ext uri="{FF2B5EF4-FFF2-40B4-BE49-F238E27FC236}">
                <a16:creationId xmlns:a16="http://schemas.microsoft.com/office/drawing/2014/main" id="{DCBE7879-05CA-AF43-A588-1B4BCE85FAF6}"/>
              </a:ext>
            </a:extLst>
          </p:cNvPr>
          <p:cNvSpPr/>
          <p:nvPr/>
        </p:nvSpPr>
        <p:spPr>
          <a:xfrm>
            <a:off x="9342438" y="2172434"/>
            <a:ext cx="359314" cy="3593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143">
            <a:extLst>
              <a:ext uri="{FF2B5EF4-FFF2-40B4-BE49-F238E27FC236}">
                <a16:creationId xmlns:a16="http://schemas.microsoft.com/office/drawing/2014/main" id="{A671A155-38FC-5041-982E-152A03A88589}"/>
              </a:ext>
            </a:extLst>
          </p:cNvPr>
          <p:cNvSpPr/>
          <p:nvPr/>
        </p:nvSpPr>
        <p:spPr>
          <a:xfrm>
            <a:off x="10441392" y="2592719"/>
            <a:ext cx="359314" cy="3593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144">
            <a:extLst>
              <a:ext uri="{FF2B5EF4-FFF2-40B4-BE49-F238E27FC236}">
                <a16:creationId xmlns:a16="http://schemas.microsoft.com/office/drawing/2014/main" id="{B76A4844-79E3-DA43-A238-C2969FD3AF05}"/>
              </a:ext>
            </a:extLst>
          </p:cNvPr>
          <p:cNvSpPr/>
          <p:nvPr/>
        </p:nvSpPr>
        <p:spPr>
          <a:xfrm>
            <a:off x="10972968" y="3395313"/>
            <a:ext cx="359314" cy="3593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145">
            <a:extLst>
              <a:ext uri="{FF2B5EF4-FFF2-40B4-BE49-F238E27FC236}">
                <a16:creationId xmlns:a16="http://schemas.microsoft.com/office/drawing/2014/main" id="{1032F86A-BE81-144C-BB8A-7F4B374DAC2A}"/>
              </a:ext>
            </a:extLst>
          </p:cNvPr>
          <p:cNvSpPr/>
          <p:nvPr/>
        </p:nvSpPr>
        <p:spPr>
          <a:xfrm>
            <a:off x="10986640" y="4323574"/>
            <a:ext cx="359314" cy="3593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146">
            <a:extLst>
              <a:ext uri="{FF2B5EF4-FFF2-40B4-BE49-F238E27FC236}">
                <a16:creationId xmlns:a16="http://schemas.microsoft.com/office/drawing/2014/main" id="{B77B725E-4BFA-1242-AD0E-B61C707C6D17}"/>
              </a:ext>
            </a:extLst>
          </p:cNvPr>
          <p:cNvSpPr/>
          <p:nvPr/>
        </p:nvSpPr>
        <p:spPr>
          <a:xfrm>
            <a:off x="10339291" y="5198706"/>
            <a:ext cx="359314" cy="3593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148">
            <a:extLst>
              <a:ext uri="{FF2B5EF4-FFF2-40B4-BE49-F238E27FC236}">
                <a16:creationId xmlns:a16="http://schemas.microsoft.com/office/drawing/2014/main" id="{5620FA0B-C80B-284B-831F-FABCA6D7C9B3}"/>
              </a:ext>
            </a:extLst>
          </p:cNvPr>
          <p:cNvSpPr/>
          <p:nvPr/>
        </p:nvSpPr>
        <p:spPr>
          <a:xfrm>
            <a:off x="9342438" y="5542674"/>
            <a:ext cx="359314" cy="3593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87BA74E-0052-FD40-AF30-7A0150C7B449}"/>
              </a:ext>
            </a:extLst>
          </p:cNvPr>
          <p:cNvSpPr txBox="1"/>
          <p:nvPr/>
        </p:nvSpPr>
        <p:spPr>
          <a:xfrm>
            <a:off x="1357312" y="1171575"/>
            <a:ext cx="543395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75000"/>
                  </a:schemeClr>
                </a:solidFill>
              </a:rPr>
              <a:t>Data Science Bootcamp</a:t>
            </a:r>
          </a:p>
          <a:p>
            <a:endParaRPr lang="en-US" sz="26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26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Midterm Project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17837CC-1E0D-494C-AACE-E4E62B40BC73}"/>
              </a:ext>
            </a:extLst>
          </p:cNvPr>
          <p:cNvSpPr txBox="1"/>
          <p:nvPr/>
        </p:nvSpPr>
        <p:spPr>
          <a:xfrm>
            <a:off x="1357312" y="5522276"/>
            <a:ext cx="67356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Presented by Michael Boddy &amp; Siu Kei Cheung @18 Mar 2022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D3B0370-B806-BB4C-BEC9-F576A44BF714}"/>
              </a:ext>
            </a:extLst>
          </p:cNvPr>
          <p:cNvCxnSpPr>
            <a:cxnSpLocks/>
          </p:cNvCxnSpPr>
          <p:nvPr/>
        </p:nvCxnSpPr>
        <p:spPr>
          <a:xfrm>
            <a:off x="1452282" y="5522276"/>
            <a:ext cx="6369676" cy="2039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3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38608C9-2B00-7C4C-9732-FD465462570C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294642" y="1175629"/>
            <a:chExt cx="1721418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9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AD91DD-77C8-9440-B2C7-2C8191B96DDC}"/>
                </a:ext>
              </a:extLst>
            </p:cNvPr>
            <p:cNvSpPr txBox="1"/>
            <p:nvPr/>
          </p:nvSpPr>
          <p:spPr>
            <a:xfrm>
              <a:off x="402579" y="1857451"/>
              <a:ext cx="1505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Hierarchical</a:t>
              </a:r>
            </a:p>
          </p:txBody>
        </p:sp>
      </p:grpSp>
      <p:pic>
        <p:nvPicPr>
          <p:cNvPr id="4" name="Picture 3" descr="Chart, radar chart&#10;&#10;Description automatically generated">
            <a:extLst>
              <a:ext uri="{FF2B5EF4-FFF2-40B4-BE49-F238E27FC236}">
                <a16:creationId xmlns:a16="http://schemas.microsoft.com/office/drawing/2014/main" id="{AB24A1B8-78B8-114C-80AD-594DE3E27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514" y="1857451"/>
            <a:ext cx="6793786" cy="4193886"/>
          </a:xfrm>
          <a:prstGeom prst="rect">
            <a:avLst/>
          </a:prstGeom>
        </p:spPr>
      </p:pic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A81B8CBB-22C3-B342-A364-EC6E461D9159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2118500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38608C9-2B00-7C4C-9732-FD465462570C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294642" y="1175629"/>
            <a:chExt cx="1721418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9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AD91DD-77C8-9440-B2C7-2C8191B96DDC}"/>
                </a:ext>
              </a:extLst>
            </p:cNvPr>
            <p:cNvSpPr txBox="1"/>
            <p:nvPr/>
          </p:nvSpPr>
          <p:spPr>
            <a:xfrm>
              <a:off x="402579" y="1857451"/>
              <a:ext cx="1505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Hierarchical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AFA76FFA-F3A1-1C42-94ED-A8DF54BE9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874" y="1090886"/>
            <a:ext cx="8501530" cy="5366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267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42836B8-FCE3-9F44-9427-C77A7DD9D9D9}"/>
              </a:ext>
            </a:extLst>
          </p:cNvPr>
          <p:cNvGrpSpPr/>
          <p:nvPr/>
        </p:nvGrpSpPr>
        <p:grpSpPr>
          <a:xfrm>
            <a:off x="249382" y="1175629"/>
            <a:ext cx="1794571" cy="1732977"/>
            <a:chOff x="249382" y="1175629"/>
            <a:chExt cx="1794571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12C6239-8417-4842-980E-1333E6B02594}"/>
                </a:ext>
              </a:extLst>
            </p:cNvPr>
            <p:cNvSpPr txBox="1"/>
            <p:nvPr/>
          </p:nvSpPr>
          <p:spPr>
            <a:xfrm>
              <a:off x="249382" y="1824117"/>
              <a:ext cx="1794571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DBScan</a:t>
              </a:r>
              <a:endParaRPr lang="en-US" sz="1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4" name="Picture 13" descr="Chart, scatter chart&#10;&#10;Description automatically generated">
            <a:extLst>
              <a:ext uri="{FF2B5EF4-FFF2-40B4-BE49-F238E27FC236}">
                <a16:creationId xmlns:a16="http://schemas.microsoft.com/office/drawing/2014/main" id="{23F796C4-E612-3549-8584-BAC5CBBB2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246" y="1824117"/>
            <a:ext cx="6836642" cy="4865099"/>
          </a:xfrm>
          <a:prstGeom prst="rect">
            <a:avLst/>
          </a:prstGeom>
        </p:spPr>
      </p:pic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6F13F6F-F837-9A4B-BAEF-4A6DD47FB6A3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394088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42836B8-FCE3-9F44-9427-C77A7DD9D9D9}"/>
              </a:ext>
            </a:extLst>
          </p:cNvPr>
          <p:cNvGrpSpPr/>
          <p:nvPr/>
        </p:nvGrpSpPr>
        <p:grpSpPr>
          <a:xfrm>
            <a:off x="249382" y="1175629"/>
            <a:ext cx="1794571" cy="1732977"/>
            <a:chOff x="249382" y="1175629"/>
            <a:chExt cx="1794571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12C6239-8417-4842-980E-1333E6B02594}"/>
                </a:ext>
              </a:extLst>
            </p:cNvPr>
            <p:cNvSpPr txBox="1"/>
            <p:nvPr/>
          </p:nvSpPr>
          <p:spPr>
            <a:xfrm>
              <a:off x="249382" y="1824117"/>
              <a:ext cx="1794571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DBScan</a:t>
              </a:r>
              <a:endParaRPr lang="en-US" sz="1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6" name="Picture 5" descr="Chart, radar chart&#10;&#10;Description automatically generated">
            <a:extLst>
              <a:ext uri="{FF2B5EF4-FFF2-40B4-BE49-F238E27FC236}">
                <a16:creationId xmlns:a16="http://schemas.microsoft.com/office/drawing/2014/main" id="{7B02D659-178F-7C49-BF8C-E51F9A554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136" y="1824117"/>
            <a:ext cx="6227562" cy="4001420"/>
          </a:xfrm>
          <a:prstGeom prst="rect">
            <a:avLst/>
          </a:prstGeom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5F3D29E1-D6F8-E646-8B76-6B3963778907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3229989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42836B8-FCE3-9F44-9427-C77A7DD9D9D9}"/>
              </a:ext>
            </a:extLst>
          </p:cNvPr>
          <p:cNvGrpSpPr/>
          <p:nvPr/>
        </p:nvGrpSpPr>
        <p:grpSpPr>
          <a:xfrm>
            <a:off x="249382" y="1175629"/>
            <a:ext cx="1794571" cy="1732977"/>
            <a:chOff x="249382" y="1175629"/>
            <a:chExt cx="1794571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12C6239-8417-4842-980E-1333E6B02594}"/>
                </a:ext>
              </a:extLst>
            </p:cNvPr>
            <p:cNvSpPr txBox="1"/>
            <p:nvPr/>
          </p:nvSpPr>
          <p:spPr>
            <a:xfrm>
              <a:off x="249382" y="1824117"/>
              <a:ext cx="1794571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DBScan</a:t>
              </a:r>
              <a:endParaRPr lang="en-US" sz="1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7C85EDBB-63E2-D24E-A081-5B7652566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774" y="1101136"/>
            <a:ext cx="8059652" cy="540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98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-16295" y="1045229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25C9B58B-0192-A14D-B8EA-5C42063F7C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35" r="22048"/>
          <a:stretch/>
        </p:blipFill>
        <p:spPr>
          <a:xfrm>
            <a:off x="725497" y="1530428"/>
            <a:ext cx="4558144" cy="5061001"/>
          </a:xfrm>
          <a:prstGeom prst="rect">
            <a:avLst/>
          </a:prstGeom>
        </p:spPr>
      </p:pic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2BA44C84-5829-0541-99AA-1F3A499D6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2604" y="1485886"/>
            <a:ext cx="5762613" cy="515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91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-16295" y="1045229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25C9B58B-0192-A14D-B8EA-5C42063F7C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35" r="22048"/>
          <a:stretch/>
        </p:blipFill>
        <p:spPr>
          <a:xfrm>
            <a:off x="725497" y="1530428"/>
            <a:ext cx="4558144" cy="5061001"/>
          </a:xfrm>
          <a:prstGeom prst="rect">
            <a:avLst/>
          </a:prstGeom>
        </p:spPr>
      </p:pic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E7D4CD02-C216-D246-8743-CF4732F23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0742" y="1521788"/>
            <a:ext cx="6095761" cy="506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91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Biggest Challenges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797537" y="1461477"/>
            <a:ext cx="9487877" cy="373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/>
              <a:t>Data preparation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/>
              <a:t>Features scaling</a:t>
            </a:r>
          </a:p>
          <a:p>
            <a:pPr lvl="1">
              <a:lnSpc>
                <a:spcPct val="150000"/>
              </a:lnSpc>
            </a:pPr>
            <a:r>
              <a:rPr lang="en-CA" sz="2400" dirty="0"/>
              <a:t>	Standard Scaler VS </a:t>
            </a:r>
            <a:r>
              <a:rPr lang="en-CA" sz="2400" dirty="0" err="1"/>
              <a:t>MinMax</a:t>
            </a:r>
            <a:r>
              <a:rPr lang="en-CA" sz="2400" dirty="0"/>
              <a:t> Scaler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/>
              <a:t>Silhouette Score Traps</a:t>
            </a:r>
          </a:p>
          <a:p>
            <a:pPr>
              <a:lnSpc>
                <a:spcPct val="150000"/>
              </a:lnSpc>
            </a:pPr>
            <a:r>
              <a:rPr lang="en-CA" sz="2200" dirty="0"/>
              <a:t>	</a:t>
            </a:r>
            <a:endParaRPr lang="en-CA" sz="2400" dirty="0"/>
          </a:p>
          <a:p>
            <a:pPr>
              <a:lnSpc>
                <a:spcPct val="150000"/>
              </a:lnSpc>
            </a:pPr>
            <a:endParaRPr lang="en-CA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99205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362C96A1-7666-F940-969D-DCF9E29F5A0C}"/>
              </a:ext>
            </a:extLst>
          </p:cNvPr>
          <p:cNvSpPr>
            <a:spLocks noEditPoints="1"/>
          </p:cNvSpPr>
          <p:nvPr/>
        </p:nvSpPr>
        <p:spPr bwMode="auto">
          <a:xfrm>
            <a:off x="8417125" y="2934346"/>
            <a:ext cx="1815066" cy="2147615"/>
          </a:xfrm>
          <a:custGeom>
            <a:avLst/>
            <a:gdLst/>
            <a:ahLst/>
            <a:cxnLst>
              <a:cxn ang="0">
                <a:pos x="1032" y="692"/>
              </a:cxn>
              <a:cxn ang="0">
                <a:pos x="1034" y="692"/>
              </a:cxn>
              <a:cxn ang="0">
                <a:pos x="693" y="631"/>
              </a:cxn>
              <a:cxn ang="0">
                <a:pos x="1034" y="692"/>
              </a:cxn>
              <a:cxn ang="0">
                <a:pos x="1030" y="688"/>
              </a:cxn>
              <a:cxn ang="0">
                <a:pos x="1311" y="688"/>
              </a:cxn>
              <a:cxn ang="0">
                <a:pos x="797" y="352"/>
              </a:cxn>
              <a:cxn ang="0">
                <a:pos x="1070" y="423"/>
              </a:cxn>
              <a:cxn ang="0">
                <a:pos x="1430" y="958"/>
              </a:cxn>
              <a:cxn ang="0">
                <a:pos x="1258" y="1420"/>
              </a:cxn>
              <a:cxn ang="0">
                <a:pos x="709" y="1686"/>
              </a:cxn>
              <a:cxn ang="0">
                <a:pos x="320" y="1465"/>
              </a:cxn>
              <a:cxn ang="0">
                <a:pos x="0" y="516"/>
              </a:cxn>
              <a:cxn ang="0">
                <a:pos x="1108" y="159"/>
              </a:cxn>
              <a:cxn ang="0">
                <a:pos x="1127" y="950"/>
              </a:cxn>
              <a:cxn ang="0">
                <a:pos x="1258" y="1420"/>
              </a:cxn>
              <a:cxn ang="0">
                <a:pos x="1430" y="958"/>
              </a:cxn>
              <a:cxn ang="0">
                <a:pos x="543" y="218"/>
              </a:cxn>
              <a:cxn ang="0">
                <a:pos x="797" y="352"/>
              </a:cxn>
              <a:cxn ang="0">
                <a:pos x="370" y="444"/>
              </a:cxn>
              <a:cxn ang="0">
                <a:pos x="800" y="355"/>
              </a:cxn>
              <a:cxn ang="0">
                <a:pos x="800" y="355"/>
              </a:cxn>
              <a:cxn ang="0">
                <a:pos x="370" y="447"/>
              </a:cxn>
              <a:cxn ang="0">
                <a:pos x="424" y="673"/>
              </a:cxn>
              <a:cxn ang="0">
                <a:pos x="361" y="450"/>
              </a:cxn>
              <a:cxn ang="0">
                <a:pos x="213" y="694"/>
              </a:cxn>
              <a:cxn ang="0">
                <a:pos x="364" y="450"/>
              </a:cxn>
              <a:cxn ang="0">
                <a:pos x="372" y="448"/>
              </a:cxn>
              <a:cxn ang="0">
                <a:pos x="372" y="448"/>
              </a:cxn>
              <a:cxn ang="0">
                <a:pos x="453" y="901"/>
              </a:cxn>
              <a:cxn ang="0">
                <a:pos x="244" y="124"/>
              </a:cxn>
              <a:cxn ang="0">
                <a:pos x="774" y="1179"/>
              </a:cxn>
              <a:cxn ang="0">
                <a:pos x="564" y="1180"/>
              </a:cxn>
              <a:cxn ang="0">
                <a:pos x="744" y="1453"/>
              </a:cxn>
              <a:cxn ang="0">
                <a:pos x="774" y="1179"/>
              </a:cxn>
              <a:cxn ang="0">
                <a:pos x="805" y="941"/>
              </a:cxn>
              <a:cxn ang="0">
                <a:pos x="564" y="1180"/>
              </a:cxn>
              <a:cxn ang="0">
                <a:pos x="454" y="904"/>
              </a:cxn>
              <a:cxn ang="0">
                <a:pos x="446" y="915"/>
              </a:cxn>
              <a:cxn ang="0">
                <a:pos x="744" y="1459"/>
              </a:cxn>
              <a:cxn ang="0">
                <a:pos x="744" y="1459"/>
              </a:cxn>
              <a:cxn ang="0">
                <a:pos x="456" y="903"/>
              </a:cxn>
              <a:cxn ang="0">
                <a:pos x="442" y="904"/>
              </a:cxn>
              <a:cxn ang="0">
                <a:pos x="506" y="1416"/>
              </a:cxn>
              <a:cxn ang="0">
                <a:pos x="501" y="1686"/>
              </a:cxn>
              <a:cxn ang="0">
                <a:pos x="805" y="941"/>
              </a:cxn>
            </a:cxnLst>
            <a:rect l="0" t="0" r="r" b="b"/>
            <a:pathLst>
              <a:path w="1430" h="1692">
                <a:moveTo>
                  <a:pt x="1032" y="694"/>
                </a:moveTo>
                <a:lnTo>
                  <a:pt x="1034" y="692"/>
                </a:lnTo>
                <a:lnTo>
                  <a:pt x="1032" y="692"/>
                </a:lnTo>
                <a:lnTo>
                  <a:pt x="1032" y="694"/>
                </a:lnTo>
                <a:lnTo>
                  <a:pt x="1127" y="950"/>
                </a:lnTo>
                <a:moveTo>
                  <a:pt x="1034" y="692"/>
                </a:moveTo>
                <a:lnTo>
                  <a:pt x="1030" y="688"/>
                </a:lnTo>
                <a:lnTo>
                  <a:pt x="1032" y="692"/>
                </a:lnTo>
                <a:lnTo>
                  <a:pt x="693" y="631"/>
                </a:lnTo>
                <a:lnTo>
                  <a:pt x="803" y="358"/>
                </a:lnTo>
                <a:lnTo>
                  <a:pt x="1030" y="688"/>
                </a:lnTo>
                <a:moveTo>
                  <a:pt x="1034" y="692"/>
                </a:moveTo>
                <a:lnTo>
                  <a:pt x="1290" y="451"/>
                </a:lnTo>
                <a:lnTo>
                  <a:pt x="1070" y="423"/>
                </a:lnTo>
                <a:lnTo>
                  <a:pt x="1030" y="688"/>
                </a:lnTo>
                <a:lnTo>
                  <a:pt x="1030" y="688"/>
                </a:lnTo>
                <a:moveTo>
                  <a:pt x="1034" y="692"/>
                </a:moveTo>
                <a:lnTo>
                  <a:pt x="1311" y="688"/>
                </a:lnTo>
                <a:lnTo>
                  <a:pt x="1290" y="451"/>
                </a:lnTo>
                <a:moveTo>
                  <a:pt x="1108" y="159"/>
                </a:moveTo>
                <a:lnTo>
                  <a:pt x="797" y="352"/>
                </a:lnTo>
                <a:lnTo>
                  <a:pt x="799" y="352"/>
                </a:lnTo>
                <a:lnTo>
                  <a:pt x="805" y="354"/>
                </a:lnTo>
                <a:lnTo>
                  <a:pt x="1070" y="423"/>
                </a:lnTo>
                <a:lnTo>
                  <a:pt x="1108" y="159"/>
                </a:lnTo>
                <a:moveTo>
                  <a:pt x="1311" y="688"/>
                </a:moveTo>
                <a:lnTo>
                  <a:pt x="1430" y="958"/>
                </a:lnTo>
                <a:lnTo>
                  <a:pt x="1311" y="1035"/>
                </a:lnTo>
                <a:lnTo>
                  <a:pt x="1300" y="1234"/>
                </a:lnTo>
                <a:lnTo>
                  <a:pt x="1258" y="1420"/>
                </a:lnTo>
                <a:lnTo>
                  <a:pt x="1049" y="1421"/>
                </a:lnTo>
                <a:lnTo>
                  <a:pt x="948" y="1688"/>
                </a:lnTo>
                <a:lnTo>
                  <a:pt x="709" y="1686"/>
                </a:lnTo>
                <a:lnTo>
                  <a:pt x="501" y="1686"/>
                </a:lnTo>
                <a:lnTo>
                  <a:pt x="309" y="1692"/>
                </a:lnTo>
                <a:lnTo>
                  <a:pt x="320" y="1465"/>
                </a:lnTo>
                <a:lnTo>
                  <a:pt x="276" y="1180"/>
                </a:lnTo>
                <a:lnTo>
                  <a:pt x="61" y="932"/>
                </a:lnTo>
                <a:lnTo>
                  <a:pt x="0" y="516"/>
                </a:lnTo>
                <a:lnTo>
                  <a:pt x="244" y="124"/>
                </a:lnTo>
                <a:lnTo>
                  <a:pt x="745" y="0"/>
                </a:lnTo>
                <a:lnTo>
                  <a:pt x="1108" y="159"/>
                </a:lnTo>
                <a:lnTo>
                  <a:pt x="1290" y="451"/>
                </a:lnTo>
                <a:moveTo>
                  <a:pt x="1311" y="1035"/>
                </a:moveTo>
                <a:lnTo>
                  <a:pt x="1127" y="950"/>
                </a:lnTo>
                <a:lnTo>
                  <a:pt x="1300" y="1234"/>
                </a:lnTo>
                <a:lnTo>
                  <a:pt x="1008" y="1179"/>
                </a:lnTo>
                <a:lnTo>
                  <a:pt x="1258" y="1420"/>
                </a:lnTo>
                <a:moveTo>
                  <a:pt x="1311" y="688"/>
                </a:moveTo>
                <a:lnTo>
                  <a:pt x="1127" y="950"/>
                </a:lnTo>
                <a:lnTo>
                  <a:pt x="1430" y="958"/>
                </a:lnTo>
                <a:moveTo>
                  <a:pt x="244" y="124"/>
                </a:moveTo>
                <a:lnTo>
                  <a:pt x="541" y="220"/>
                </a:lnTo>
                <a:lnTo>
                  <a:pt x="543" y="218"/>
                </a:lnTo>
                <a:lnTo>
                  <a:pt x="745" y="0"/>
                </a:lnTo>
                <a:lnTo>
                  <a:pt x="797" y="352"/>
                </a:lnTo>
                <a:moveTo>
                  <a:pt x="797" y="352"/>
                </a:moveTo>
                <a:lnTo>
                  <a:pt x="797" y="352"/>
                </a:lnTo>
                <a:lnTo>
                  <a:pt x="541" y="220"/>
                </a:lnTo>
                <a:lnTo>
                  <a:pt x="370" y="444"/>
                </a:lnTo>
                <a:lnTo>
                  <a:pt x="370" y="447"/>
                </a:lnTo>
                <a:lnTo>
                  <a:pt x="372" y="447"/>
                </a:lnTo>
                <a:lnTo>
                  <a:pt x="800" y="355"/>
                </a:lnTo>
                <a:lnTo>
                  <a:pt x="799" y="352"/>
                </a:lnTo>
                <a:lnTo>
                  <a:pt x="803" y="354"/>
                </a:lnTo>
                <a:lnTo>
                  <a:pt x="800" y="355"/>
                </a:lnTo>
                <a:lnTo>
                  <a:pt x="803" y="358"/>
                </a:lnTo>
                <a:lnTo>
                  <a:pt x="805" y="354"/>
                </a:lnTo>
                <a:moveTo>
                  <a:pt x="370" y="447"/>
                </a:moveTo>
                <a:lnTo>
                  <a:pt x="372" y="448"/>
                </a:lnTo>
                <a:lnTo>
                  <a:pt x="372" y="448"/>
                </a:lnTo>
                <a:lnTo>
                  <a:pt x="424" y="673"/>
                </a:lnTo>
                <a:lnTo>
                  <a:pt x="693" y="631"/>
                </a:lnTo>
                <a:lnTo>
                  <a:pt x="372" y="447"/>
                </a:lnTo>
                <a:moveTo>
                  <a:pt x="361" y="450"/>
                </a:moveTo>
                <a:lnTo>
                  <a:pt x="0" y="516"/>
                </a:lnTo>
                <a:lnTo>
                  <a:pt x="212" y="695"/>
                </a:lnTo>
                <a:lnTo>
                  <a:pt x="213" y="694"/>
                </a:lnTo>
                <a:lnTo>
                  <a:pt x="366" y="450"/>
                </a:lnTo>
                <a:lnTo>
                  <a:pt x="366" y="448"/>
                </a:lnTo>
                <a:lnTo>
                  <a:pt x="364" y="450"/>
                </a:lnTo>
                <a:lnTo>
                  <a:pt x="367" y="448"/>
                </a:lnTo>
                <a:lnTo>
                  <a:pt x="370" y="447"/>
                </a:lnTo>
                <a:moveTo>
                  <a:pt x="372" y="448"/>
                </a:moveTo>
                <a:lnTo>
                  <a:pt x="367" y="448"/>
                </a:lnTo>
                <a:moveTo>
                  <a:pt x="366" y="448"/>
                </a:moveTo>
                <a:lnTo>
                  <a:pt x="372" y="448"/>
                </a:lnTo>
                <a:moveTo>
                  <a:pt x="213" y="694"/>
                </a:moveTo>
                <a:lnTo>
                  <a:pt x="424" y="673"/>
                </a:lnTo>
                <a:lnTo>
                  <a:pt x="453" y="901"/>
                </a:lnTo>
                <a:lnTo>
                  <a:pt x="212" y="695"/>
                </a:lnTo>
                <a:lnTo>
                  <a:pt x="61" y="932"/>
                </a:lnTo>
                <a:moveTo>
                  <a:pt x="244" y="124"/>
                </a:moveTo>
                <a:lnTo>
                  <a:pt x="370" y="444"/>
                </a:lnTo>
                <a:moveTo>
                  <a:pt x="744" y="1453"/>
                </a:moveTo>
                <a:lnTo>
                  <a:pt x="774" y="1179"/>
                </a:lnTo>
                <a:lnTo>
                  <a:pt x="564" y="1180"/>
                </a:lnTo>
                <a:lnTo>
                  <a:pt x="744" y="1453"/>
                </a:lnTo>
                <a:moveTo>
                  <a:pt x="564" y="1180"/>
                </a:moveTo>
                <a:lnTo>
                  <a:pt x="506" y="1416"/>
                </a:lnTo>
                <a:lnTo>
                  <a:pt x="744" y="1459"/>
                </a:lnTo>
                <a:lnTo>
                  <a:pt x="744" y="1453"/>
                </a:lnTo>
                <a:moveTo>
                  <a:pt x="1008" y="1179"/>
                </a:moveTo>
                <a:lnTo>
                  <a:pt x="805" y="941"/>
                </a:lnTo>
                <a:lnTo>
                  <a:pt x="774" y="1179"/>
                </a:lnTo>
                <a:lnTo>
                  <a:pt x="1008" y="1179"/>
                </a:lnTo>
                <a:lnTo>
                  <a:pt x="1127" y="950"/>
                </a:lnTo>
                <a:lnTo>
                  <a:pt x="805" y="941"/>
                </a:lnTo>
                <a:lnTo>
                  <a:pt x="454" y="904"/>
                </a:lnTo>
                <a:lnTo>
                  <a:pt x="446" y="915"/>
                </a:lnTo>
                <a:lnTo>
                  <a:pt x="564" y="1180"/>
                </a:lnTo>
                <a:lnTo>
                  <a:pt x="805" y="941"/>
                </a:lnTo>
                <a:lnTo>
                  <a:pt x="693" y="631"/>
                </a:lnTo>
                <a:lnTo>
                  <a:pt x="454" y="904"/>
                </a:lnTo>
                <a:lnTo>
                  <a:pt x="454" y="903"/>
                </a:lnTo>
                <a:lnTo>
                  <a:pt x="442" y="904"/>
                </a:lnTo>
                <a:lnTo>
                  <a:pt x="446" y="915"/>
                </a:lnTo>
                <a:lnTo>
                  <a:pt x="276" y="1180"/>
                </a:lnTo>
                <a:lnTo>
                  <a:pt x="564" y="1180"/>
                </a:lnTo>
                <a:moveTo>
                  <a:pt x="744" y="1459"/>
                </a:moveTo>
                <a:lnTo>
                  <a:pt x="1049" y="1421"/>
                </a:lnTo>
                <a:lnTo>
                  <a:pt x="1008" y="1179"/>
                </a:lnTo>
                <a:lnTo>
                  <a:pt x="744" y="1459"/>
                </a:lnTo>
                <a:lnTo>
                  <a:pt x="948" y="1688"/>
                </a:lnTo>
                <a:moveTo>
                  <a:pt x="454" y="903"/>
                </a:moveTo>
                <a:lnTo>
                  <a:pt x="456" y="903"/>
                </a:lnTo>
                <a:lnTo>
                  <a:pt x="453" y="901"/>
                </a:lnTo>
                <a:lnTo>
                  <a:pt x="454" y="903"/>
                </a:lnTo>
                <a:moveTo>
                  <a:pt x="442" y="904"/>
                </a:moveTo>
                <a:lnTo>
                  <a:pt x="61" y="932"/>
                </a:lnTo>
                <a:moveTo>
                  <a:pt x="276" y="1180"/>
                </a:moveTo>
                <a:lnTo>
                  <a:pt x="506" y="1416"/>
                </a:lnTo>
                <a:moveTo>
                  <a:pt x="709" y="1686"/>
                </a:moveTo>
                <a:lnTo>
                  <a:pt x="744" y="1459"/>
                </a:lnTo>
                <a:lnTo>
                  <a:pt x="501" y="1686"/>
                </a:lnTo>
                <a:lnTo>
                  <a:pt x="506" y="1416"/>
                </a:lnTo>
                <a:lnTo>
                  <a:pt x="309" y="1692"/>
                </a:lnTo>
                <a:moveTo>
                  <a:pt x="805" y="941"/>
                </a:moveTo>
                <a:lnTo>
                  <a:pt x="1032" y="694"/>
                </a:lnTo>
              </a:path>
            </a:pathLst>
          </a:custGeom>
          <a:noFill/>
          <a:ln w="9525" cap="rnd">
            <a:solidFill>
              <a:schemeClr val="bg1">
                <a:lumMod val="6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5" name="Group 81">
            <a:extLst>
              <a:ext uri="{FF2B5EF4-FFF2-40B4-BE49-F238E27FC236}">
                <a16:creationId xmlns:a16="http://schemas.microsoft.com/office/drawing/2014/main" id="{28E33FE1-657D-0845-87E6-5FC02024ADC3}"/>
              </a:ext>
            </a:extLst>
          </p:cNvPr>
          <p:cNvGrpSpPr/>
          <p:nvPr/>
        </p:nvGrpSpPr>
        <p:grpSpPr>
          <a:xfrm>
            <a:off x="8356834" y="2864537"/>
            <a:ext cx="1917878" cy="2258042"/>
            <a:chOff x="3371851" y="1649413"/>
            <a:chExt cx="2398713" cy="282416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1CE7918-51FE-5D40-BF0E-3C294E4D9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5076" y="1862138"/>
              <a:ext cx="130175" cy="130175"/>
            </a:xfrm>
            <a:custGeom>
              <a:avLst/>
              <a:gdLst/>
              <a:ahLst/>
              <a:cxnLst>
                <a:cxn ang="0">
                  <a:pos x="46" y="46"/>
                </a:cxn>
                <a:cxn ang="0">
                  <a:pos x="27" y="54"/>
                </a:cxn>
                <a:cxn ang="0">
                  <a:pos x="8" y="46"/>
                </a:cxn>
                <a:cxn ang="0">
                  <a:pos x="0" y="27"/>
                </a:cxn>
                <a:cxn ang="0">
                  <a:pos x="8" y="8"/>
                </a:cxn>
                <a:cxn ang="0">
                  <a:pos x="27" y="0"/>
                </a:cxn>
                <a:cxn ang="0">
                  <a:pos x="46" y="8"/>
                </a:cxn>
                <a:cxn ang="0">
                  <a:pos x="54" y="27"/>
                </a:cxn>
                <a:cxn ang="0">
                  <a:pos x="46" y="46"/>
                </a:cxn>
              </a:cxnLst>
              <a:rect l="0" t="0" r="r" b="b"/>
              <a:pathLst>
                <a:path w="54" h="54">
                  <a:moveTo>
                    <a:pt x="46" y="46"/>
                  </a:moveTo>
                  <a:cubicBezTo>
                    <a:pt x="41" y="51"/>
                    <a:pt x="34" y="54"/>
                    <a:pt x="27" y="54"/>
                  </a:cubicBezTo>
                  <a:cubicBezTo>
                    <a:pt x="20" y="54"/>
                    <a:pt x="13" y="51"/>
                    <a:pt x="8" y="46"/>
                  </a:cubicBezTo>
                  <a:cubicBezTo>
                    <a:pt x="3" y="41"/>
                    <a:pt x="0" y="34"/>
                    <a:pt x="0" y="27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3"/>
                    <a:pt x="20" y="0"/>
                    <a:pt x="27" y="0"/>
                  </a:cubicBezTo>
                  <a:cubicBezTo>
                    <a:pt x="34" y="0"/>
                    <a:pt x="41" y="3"/>
                    <a:pt x="46" y="8"/>
                  </a:cubicBezTo>
                  <a:cubicBezTo>
                    <a:pt x="51" y="13"/>
                    <a:pt x="54" y="20"/>
                    <a:pt x="54" y="27"/>
                  </a:cubicBezTo>
                  <a:cubicBezTo>
                    <a:pt x="54" y="34"/>
                    <a:pt x="51" y="41"/>
                    <a:pt x="46" y="4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060C5DE-5403-BB4D-BBF3-E78C51989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6" y="1649413"/>
              <a:ext cx="188913" cy="188912"/>
            </a:xfrm>
            <a:custGeom>
              <a:avLst/>
              <a:gdLst/>
              <a:ahLst/>
              <a:cxnLst>
                <a:cxn ang="0">
                  <a:pos x="11" y="11"/>
                </a:cxn>
                <a:cxn ang="0">
                  <a:pos x="39" y="0"/>
                </a:cxn>
                <a:cxn ang="0">
                  <a:pos x="66" y="11"/>
                </a:cxn>
                <a:cxn ang="0">
                  <a:pos x="78" y="39"/>
                </a:cxn>
                <a:cxn ang="0">
                  <a:pos x="66" y="66"/>
                </a:cxn>
                <a:cxn ang="0">
                  <a:pos x="39" y="78"/>
                </a:cxn>
                <a:cxn ang="0">
                  <a:pos x="11" y="66"/>
                </a:cxn>
                <a:cxn ang="0">
                  <a:pos x="0" y="39"/>
                </a:cxn>
                <a:cxn ang="0">
                  <a:pos x="11" y="11"/>
                </a:cxn>
              </a:cxnLst>
              <a:rect l="0" t="0" r="r" b="b"/>
              <a:pathLst>
                <a:path w="78" h="78">
                  <a:moveTo>
                    <a:pt x="11" y="11"/>
                  </a:moveTo>
                  <a:cubicBezTo>
                    <a:pt x="19" y="4"/>
                    <a:pt x="28" y="0"/>
                    <a:pt x="39" y="0"/>
                  </a:cubicBezTo>
                  <a:cubicBezTo>
                    <a:pt x="50" y="0"/>
                    <a:pt x="59" y="4"/>
                    <a:pt x="66" y="11"/>
                  </a:cubicBezTo>
                  <a:cubicBezTo>
                    <a:pt x="74" y="19"/>
                    <a:pt x="78" y="28"/>
                    <a:pt x="78" y="39"/>
                  </a:cubicBezTo>
                  <a:cubicBezTo>
                    <a:pt x="78" y="50"/>
                    <a:pt x="74" y="59"/>
                    <a:pt x="66" y="66"/>
                  </a:cubicBezTo>
                  <a:cubicBezTo>
                    <a:pt x="59" y="74"/>
                    <a:pt x="50" y="78"/>
                    <a:pt x="39" y="78"/>
                  </a:cubicBezTo>
                  <a:cubicBezTo>
                    <a:pt x="28" y="78"/>
                    <a:pt x="19" y="74"/>
                    <a:pt x="11" y="66"/>
                  </a:cubicBezTo>
                  <a:cubicBezTo>
                    <a:pt x="4" y="59"/>
                    <a:pt x="0" y="50"/>
                    <a:pt x="0" y="39"/>
                  </a:cubicBezTo>
                  <a:cubicBezTo>
                    <a:pt x="0" y="28"/>
                    <a:pt x="4" y="19"/>
                    <a:pt x="11" y="1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1C87433-927D-C144-94BE-01D5C00AD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2913" y="2024063"/>
              <a:ext cx="107950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FEEC9594-8BEF-9845-B306-B8F2D02CB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4613" y="1927225"/>
              <a:ext cx="106363" cy="106362"/>
            </a:xfrm>
            <a:custGeom>
              <a:avLst/>
              <a:gdLst/>
              <a:ahLst/>
              <a:cxnLst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</a:cxnLst>
              <a:rect l="0" t="0" r="r" b="b"/>
              <a:pathLst>
                <a:path w="44" h="44">
                  <a:moveTo>
                    <a:pt x="44" y="22"/>
                  </a:move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66E63F1E-45FB-B044-9AE6-09BB06D75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5876" y="2333625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E6CCC355-1AD4-9344-AB87-B790F4A2F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3226" y="2774950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5517248-6BA9-0D40-BD64-587A23CE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5551" y="2774950"/>
              <a:ext cx="106363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B4DC7C2B-E265-3247-BE73-62359065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6" y="2779713"/>
              <a:ext cx="106363" cy="106362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D6BCD5B-959D-C744-9745-9266F87BEF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176" y="2743200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6824B8C-E6E3-4E40-BF3D-199DD708F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8676" y="3135313"/>
              <a:ext cx="174625" cy="17462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11" y="10"/>
                </a:cxn>
                <a:cxn ang="0">
                  <a:pos x="36" y="0"/>
                </a:cxn>
                <a:cxn ang="0">
                  <a:pos x="62" y="10"/>
                </a:cxn>
                <a:cxn ang="0">
                  <a:pos x="72" y="36"/>
                </a:cxn>
                <a:cxn ang="0">
                  <a:pos x="62" y="61"/>
                </a:cxn>
                <a:cxn ang="0">
                  <a:pos x="36" y="72"/>
                </a:cxn>
                <a:cxn ang="0">
                  <a:pos x="11" y="61"/>
                </a:cxn>
                <a:cxn ang="0">
                  <a:pos x="0" y="36"/>
                </a:cxn>
              </a:cxnLst>
              <a:rect l="0" t="0" r="r" b="b"/>
              <a:pathLst>
                <a:path w="72" h="72">
                  <a:moveTo>
                    <a:pt x="0" y="36"/>
                  </a:moveTo>
                  <a:cubicBezTo>
                    <a:pt x="0" y="26"/>
                    <a:pt x="4" y="17"/>
                    <a:pt x="11" y="10"/>
                  </a:cubicBezTo>
                  <a:cubicBezTo>
                    <a:pt x="18" y="3"/>
                    <a:pt x="26" y="0"/>
                    <a:pt x="36" y="0"/>
                  </a:cubicBezTo>
                  <a:cubicBezTo>
                    <a:pt x="46" y="0"/>
                    <a:pt x="55" y="3"/>
                    <a:pt x="62" y="10"/>
                  </a:cubicBezTo>
                  <a:cubicBezTo>
                    <a:pt x="69" y="17"/>
                    <a:pt x="72" y="26"/>
                    <a:pt x="72" y="36"/>
                  </a:cubicBezTo>
                  <a:cubicBezTo>
                    <a:pt x="72" y="46"/>
                    <a:pt x="69" y="54"/>
                    <a:pt x="62" y="61"/>
                  </a:cubicBezTo>
                  <a:cubicBezTo>
                    <a:pt x="55" y="68"/>
                    <a:pt x="46" y="72"/>
                    <a:pt x="36" y="72"/>
                  </a:cubicBezTo>
                  <a:cubicBezTo>
                    <a:pt x="26" y="72"/>
                    <a:pt x="18" y="68"/>
                    <a:pt x="11" y="61"/>
                  </a:cubicBezTo>
                  <a:cubicBezTo>
                    <a:pt x="4" y="54"/>
                    <a:pt x="0" y="46"/>
                    <a:pt x="0" y="3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DC9ADC15-0B0F-544E-A751-5283ACBD5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188" y="3182938"/>
              <a:ext cx="106363" cy="107950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872C2E0E-9E51-2F43-8EE6-239F10FB9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63" y="3333750"/>
              <a:ext cx="76200" cy="77787"/>
            </a:xfrm>
            <a:custGeom>
              <a:avLst/>
              <a:gdLst/>
              <a:ahLst/>
              <a:cxnLst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</a:cxnLst>
              <a:rect l="0" t="0" r="r" b="b"/>
              <a:pathLst>
                <a:path w="32" h="32">
                  <a:moveTo>
                    <a:pt x="5" y="27"/>
                  </a:moveTo>
                  <a:cubicBezTo>
                    <a:pt x="1" y="24"/>
                    <a:pt x="0" y="20"/>
                    <a:pt x="0" y="16"/>
                  </a:cubicBezTo>
                  <a:cubicBezTo>
                    <a:pt x="0" y="11"/>
                    <a:pt x="1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661EFD61-4944-3B40-8A35-62B27F2B0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0913" y="3154363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CAFFD034-6DE5-7144-94A0-03798B70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0001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36882556-46DF-C648-94FC-CCFAB8DB1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8788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A1AD6BAE-13FF-9547-BBDD-7DD0EAB60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1463" y="3079750"/>
              <a:ext cx="171450" cy="171450"/>
            </a:xfrm>
            <a:custGeom>
              <a:avLst/>
              <a:gdLst/>
              <a:ahLst/>
              <a:cxnLst>
                <a:cxn ang="0">
                  <a:pos x="61" y="10"/>
                </a:cxn>
                <a:cxn ang="0">
                  <a:pos x="71" y="35"/>
                </a:cxn>
                <a:cxn ang="0">
                  <a:pos x="61" y="60"/>
                </a:cxn>
                <a:cxn ang="0">
                  <a:pos x="36" y="71"/>
                </a:cxn>
                <a:cxn ang="0">
                  <a:pos x="10" y="60"/>
                </a:cxn>
                <a:cxn ang="0">
                  <a:pos x="0" y="35"/>
                </a:cxn>
                <a:cxn ang="0">
                  <a:pos x="10" y="10"/>
                </a:cxn>
                <a:cxn ang="0">
                  <a:pos x="36" y="0"/>
                </a:cxn>
                <a:cxn ang="0">
                  <a:pos x="61" y="10"/>
                </a:cxn>
              </a:cxnLst>
              <a:rect l="0" t="0" r="r" b="b"/>
              <a:pathLst>
                <a:path w="71" h="71">
                  <a:moveTo>
                    <a:pt x="61" y="10"/>
                  </a:moveTo>
                  <a:cubicBezTo>
                    <a:pt x="68" y="17"/>
                    <a:pt x="71" y="26"/>
                    <a:pt x="71" y="35"/>
                  </a:cubicBezTo>
                  <a:cubicBezTo>
                    <a:pt x="71" y="45"/>
                    <a:pt x="68" y="54"/>
                    <a:pt x="61" y="60"/>
                  </a:cubicBezTo>
                  <a:cubicBezTo>
                    <a:pt x="54" y="68"/>
                    <a:pt x="45" y="71"/>
                    <a:pt x="36" y="71"/>
                  </a:cubicBezTo>
                  <a:cubicBezTo>
                    <a:pt x="26" y="71"/>
                    <a:pt x="17" y="68"/>
                    <a:pt x="10" y="60"/>
                  </a:cubicBezTo>
                  <a:cubicBezTo>
                    <a:pt x="3" y="54"/>
                    <a:pt x="0" y="45"/>
                    <a:pt x="0" y="35"/>
                  </a:cubicBezTo>
                  <a:cubicBezTo>
                    <a:pt x="0" y="26"/>
                    <a:pt x="3" y="17"/>
                    <a:pt x="10" y="10"/>
                  </a:cubicBezTo>
                  <a:cubicBezTo>
                    <a:pt x="17" y="3"/>
                    <a:pt x="26" y="0"/>
                    <a:pt x="36" y="0"/>
                  </a:cubicBezTo>
                  <a:cubicBezTo>
                    <a:pt x="45" y="0"/>
                    <a:pt x="54" y="3"/>
                    <a:pt x="61" y="1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A098ECBD-9BF3-B746-9546-9A13509CD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5438" y="3943350"/>
              <a:ext cx="77788" cy="77787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</a:cxnLst>
              <a:rect l="0" t="0" r="r" b="b"/>
              <a:pathLst>
                <a:path w="32" h="32">
                  <a:moveTo>
                    <a:pt x="0" y="16"/>
                  </a:moveTo>
                  <a:cubicBezTo>
                    <a:pt x="0" y="11"/>
                    <a:pt x="2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4468C201-652D-304A-B582-A178B7AAE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8676" y="3560763"/>
              <a:ext cx="77788" cy="77787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</a:cxnLst>
              <a:rect l="0" t="0" r="r" b="b"/>
              <a:pathLst>
                <a:path w="32" h="32">
                  <a:moveTo>
                    <a:pt x="5" y="4"/>
                  </a:move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ubicBezTo>
                    <a:pt x="0" y="11"/>
                    <a:pt x="2" y="8"/>
                    <a:pt x="5" y="4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B3AAA2EA-DCAD-5F4A-BA02-A4BAC0649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4751" y="3536950"/>
              <a:ext cx="125413" cy="125412"/>
            </a:xfrm>
            <a:custGeom>
              <a:avLst/>
              <a:gdLst/>
              <a:ahLst/>
              <a:cxnLst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</a:cxnLst>
              <a:rect l="0" t="0" r="r" b="b"/>
              <a:pathLst>
                <a:path w="52" h="52">
                  <a:moveTo>
                    <a:pt x="44" y="7"/>
                  </a:move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ED24DA6-C910-DD4A-B9D2-FB55F0BD0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9838" y="3921125"/>
              <a:ext cx="125413" cy="127000"/>
            </a:xfrm>
            <a:custGeom>
              <a:avLst/>
              <a:gdLst/>
              <a:ahLst/>
              <a:cxnLst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</a:cxnLst>
              <a:rect l="0" t="0" r="r" b="b"/>
              <a:pathLst>
                <a:path w="52" h="52">
                  <a:moveTo>
                    <a:pt x="44" y="44"/>
                  </a:move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5C4E545C-EBD3-BA4E-8AAE-22F17D84C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3967163"/>
              <a:ext cx="155575" cy="155575"/>
            </a:xfrm>
            <a:custGeom>
              <a:avLst/>
              <a:gdLst/>
              <a:ahLst/>
              <a:cxnLst>
                <a:cxn ang="0">
                  <a:pos x="32" y="64"/>
                </a:cxn>
                <a:cxn ang="0">
                  <a:pos x="9" y="54"/>
                </a:cxn>
                <a:cxn ang="0">
                  <a:pos x="0" y="32"/>
                </a:cxn>
                <a:cxn ang="0">
                  <a:pos x="9" y="9"/>
                </a:cxn>
                <a:cxn ang="0">
                  <a:pos x="32" y="0"/>
                </a:cxn>
                <a:cxn ang="0">
                  <a:pos x="54" y="9"/>
                </a:cxn>
                <a:cxn ang="0">
                  <a:pos x="64" y="32"/>
                </a:cxn>
                <a:cxn ang="0">
                  <a:pos x="54" y="54"/>
                </a:cxn>
                <a:cxn ang="0">
                  <a:pos x="32" y="64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23" y="64"/>
                    <a:pt x="16" y="61"/>
                    <a:pt x="9" y="54"/>
                  </a:cubicBezTo>
                  <a:cubicBezTo>
                    <a:pt x="3" y="48"/>
                    <a:pt x="0" y="40"/>
                    <a:pt x="0" y="32"/>
                  </a:cubicBezTo>
                  <a:cubicBezTo>
                    <a:pt x="0" y="23"/>
                    <a:pt x="3" y="15"/>
                    <a:pt x="9" y="9"/>
                  </a:cubicBezTo>
                  <a:cubicBezTo>
                    <a:pt x="16" y="3"/>
                    <a:pt x="23" y="0"/>
                    <a:pt x="32" y="0"/>
                  </a:cubicBezTo>
                  <a:cubicBezTo>
                    <a:pt x="41" y="0"/>
                    <a:pt x="48" y="3"/>
                    <a:pt x="54" y="9"/>
                  </a:cubicBezTo>
                  <a:cubicBezTo>
                    <a:pt x="61" y="15"/>
                    <a:pt x="64" y="23"/>
                    <a:pt x="64" y="32"/>
                  </a:cubicBezTo>
                  <a:cubicBezTo>
                    <a:pt x="64" y="40"/>
                    <a:pt x="61" y="48"/>
                    <a:pt x="54" y="54"/>
                  </a:cubicBezTo>
                  <a:cubicBezTo>
                    <a:pt x="48" y="61"/>
                    <a:pt x="41" y="64"/>
                    <a:pt x="32" y="64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EA310E88-064C-9245-95C5-CCF8E73F0E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1476" y="3625850"/>
              <a:ext cx="120650" cy="122237"/>
            </a:xfrm>
            <a:custGeom>
              <a:avLst/>
              <a:gdLst/>
              <a:ahLst/>
              <a:cxnLst>
                <a:cxn ang="0">
                  <a:pos x="42" y="7"/>
                </a:cxn>
                <a:cxn ang="0">
                  <a:pos x="50" y="25"/>
                </a:cxn>
                <a:cxn ang="0">
                  <a:pos x="42" y="42"/>
                </a:cxn>
                <a:cxn ang="0">
                  <a:pos x="25" y="50"/>
                </a:cxn>
                <a:cxn ang="0">
                  <a:pos x="7" y="42"/>
                </a:cxn>
                <a:cxn ang="0">
                  <a:pos x="0" y="25"/>
                </a:cxn>
                <a:cxn ang="0">
                  <a:pos x="7" y="7"/>
                </a:cxn>
                <a:cxn ang="0">
                  <a:pos x="25" y="0"/>
                </a:cxn>
                <a:cxn ang="0">
                  <a:pos x="42" y="7"/>
                </a:cxn>
              </a:cxnLst>
              <a:rect l="0" t="0" r="r" b="b"/>
              <a:pathLst>
                <a:path w="50" h="50">
                  <a:moveTo>
                    <a:pt x="42" y="7"/>
                  </a:moveTo>
                  <a:cubicBezTo>
                    <a:pt x="47" y="12"/>
                    <a:pt x="50" y="18"/>
                    <a:pt x="50" y="25"/>
                  </a:cubicBezTo>
                  <a:cubicBezTo>
                    <a:pt x="50" y="32"/>
                    <a:pt x="47" y="37"/>
                    <a:pt x="42" y="42"/>
                  </a:cubicBezTo>
                  <a:cubicBezTo>
                    <a:pt x="38" y="47"/>
                    <a:pt x="32" y="50"/>
                    <a:pt x="25" y="50"/>
                  </a:cubicBezTo>
                  <a:cubicBezTo>
                    <a:pt x="18" y="50"/>
                    <a:pt x="12" y="47"/>
                    <a:pt x="7" y="42"/>
                  </a:cubicBezTo>
                  <a:cubicBezTo>
                    <a:pt x="2" y="37"/>
                    <a:pt x="0" y="32"/>
                    <a:pt x="0" y="25"/>
                  </a:cubicBezTo>
                  <a:cubicBezTo>
                    <a:pt x="0" y="18"/>
                    <a:pt x="2" y="12"/>
                    <a:pt x="7" y="7"/>
                  </a:cubicBezTo>
                  <a:cubicBezTo>
                    <a:pt x="12" y="2"/>
                    <a:pt x="18" y="0"/>
                    <a:pt x="25" y="0"/>
                  </a:cubicBezTo>
                  <a:cubicBezTo>
                    <a:pt x="32" y="0"/>
                    <a:pt x="38" y="2"/>
                    <a:pt x="42" y="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5EC8F3AF-DAF5-524B-98FE-2B7D74EF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588" y="3921125"/>
              <a:ext cx="114300" cy="114300"/>
            </a:xfrm>
            <a:custGeom>
              <a:avLst/>
              <a:gdLst/>
              <a:ahLst/>
              <a:cxnLst>
                <a:cxn ang="0">
                  <a:pos x="40" y="6"/>
                </a:cxn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</a:cxnLst>
              <a:rect l="0" t="0" r="r" b="b"/>
              <a:pathLst>
                <a:path w="47" h="47">
                  <a:moveTo>
                    <a:pt x="40" y="6"/>
                  </a:moveTo>
                  <a:cubicBezTo>
                    <a:pt x="45" y="11"/>
                    <a:pt x="47" y="17"/>
                    <a:pt x="47" y="23"/>
                  </a:cubicBezTo>
                  <a:cubicBezTo>
                    <a:pt x="47" y="30"/>
                    <a:pt x="45" y="35"/>
                    <a:pt x="40" y="40"/>
                  </a:cubicBezTo>
                  <a:cubicBezTo>
                    <a:pt x="36" y="45"/>
                    <a:pt x="30" y="47"/>
                    <a:pt x="24" y="47"/>
                  </a:cubicBezTo>
                  <a:cubicBezTo>
                    <a:pt x="17" y="47"/>
                    <a:pt x="12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30" y="0"/>
                    <a:pt x="36" y="2"/>
                    <a:pt x="40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B3A02447-C7DA-5D46-9FE0-FA09B8AC8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5851" y="4352925"/>
              <a:ext cx="112713" cy="112712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D47F4670-68F9-174B-9413-1825E0C85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5251" y="4006850"/>
              <a:ext cx="98425" cy="98425"/>
            </a:xfrm>
            <a:custGeom>
              <a:avLst/>
              <a:gdLst/>
              <a:ahLst/>
              <a:cxnLst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</a:cxnLst>
              <a:rect l="0" t="0" r="r" b="b"/>
              <a:pathLst>
                <a:path w="41" h="41">
                  <a:moveTo>
                    <a:pt x="41" y="20"/>
                  </a:move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015FCAF8-C71D-6A4F-8700-F34A68C5C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588" y="4367213"/>
              <a:ext cx="100013" cy="98425"/>
            </a:xfrm>
            <a:custGeom>
              <a:avLst/>
              <a:gdLst/>
              <a:ahLst/>
              <a:cxnLst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</a:cxnLst>
              <a:rect l="0" t="0" r="r" b="b"/>
              <a:pathLst>
                <a:path w="41" h="41">
                  <a:moveTo>
                    <a:pt x="35" y="6"/>
                  </a:move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BCCAEA5E-5E09-EC4A-8BD1-23579F896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2788" y="4367213"/>
              <a:ext cx="98425" cy="98425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</a:cxnLst>
              <a:rect l="0" t="0" r="r" b="b"/>
              <a:pathLst>
                <a:path w="41" h="41">
                  <a:moveTo>
                    <a:pt x="0" y="20"/>
                  </a:move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0BE54644-6C08-F54F-BFA3-68F4BA05E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1" y="3195638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7B4FD0AC-86CD-7D47-A035-1A0989A51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2901" y="2373313"/>
              <a:ext cx="144463" cy="144462"/>
            </a:xfrm>
            <a:custGeom>
              <a:avLst/>
              <a:gdLst/>
              <a:ahLst/>
              <a:cxnLst>
                <a:cxn ang="0">
                  <a:pos x="9" y="51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0" y="0"/>
                </a:cxn>
                <a:cxn ang="0">
                  <a:pos x="51" y="8"/>
                </a:cxn>
                <a:cxn ang="0">
                  <a:pos x="60" y="30"/>
                </a:cxn>
                <a:cxn ang="0">
                  <a:pos x="51" y="51"/>
                </a:cxn>
                <a:cxn ang="0">
                  <a:pos x="30" y="60"/>
                </a:cxn>
                <a:cxn ang="0">
                  <a:pos x="9" y="51"/>
                </a:cxn>
              </a:cxnLst>
              <a:rect l="0" t="0" r="r" b="b"/>
              <a:pathLst>
                <a:path w="60" h="60">
                  <a:moveTo>
                    <a:pt x="9" y="51"/>
                  </a:moveTo>
                  <a:cubicBezTo>
                    <a:pt x="3" y="45"/>
                    <a:pt x="0" y="38"/>
                    <a:pt x="0" y="30"/>
                  </a:cubicBezTo>
                  <a:cubicBezTo>
                    <a:pt x="0" y="22"/>
                    <a:pt x="3" y="14"/>
                    <a:pt x="9" y="8"/>
                  </a:cubicBezTo>
                  <a:cubicBezTo>
                    <a:pt x="15" y="3"/>
                    <a:pt x="22" y="0"/>
                    <a:pt x="30" y="0"/>
                  </a:cubicBezTo>
                  <a:cubicBezTo>
                    <a:pt x="38" y="0"/>
                    <a:pt x="45" y="3"/>
                    <a:pt x="51" y="8"/>
                  </a:cubicBezTo>
                  <a:cubicBezTo>
                    <a:pt x="57" y="14"/>
                    <a:pt x="60" y="22"/>
                    <a:pt x="60" y="30"/>
                  </a:cubicBezTo>
                  <a:cubicBezTo>
                    <a:pt x="60" y="38"/>
                    <a:pt x="57" y="45"/>
                    <a:pt x="51" y="51"/>
                  </a:cubicBezTo>
                  <a:cubicBezTo>
                    <a:pt x="45" y="57"/>
                    <a:pt x="38" y="60"/>
                    <a:pt x="30" y="60"/>
                  </a:cubicBezTo>
                  <a:cubicBezTo>
                    <a:pt x="22" y="60"/>
                    <a:pt x="15" y="57"/>
                    <a:pt x="9" y="51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C4A60B4C-92B0-AD4B-AA85-EB1BAA2A6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4388" y="2185988"/>
              <a:ext cx="203200" cy="203200"/>
            </a:xfrm>
            <a:custGeom>
              <a:avLst/>
              <a:gdLst/>
              <a:ahLst/>
              <a:cxnLst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</a:cxnLst>
              <a:rect l="0" t="0" r="r" b="b"/>
              <a:pathLst>
                <a:path w="84" h="84">
                  <a:moveTo>
                    <a:pt x="72" y="12"/>
                  </a:move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1A4E3DC1-60FD-B040-8836-497CFB190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01" y="2338388"/>
              <a:ext cx="203200" cy="203200"/>
            </a:xfrm>
            <a:custGeom>
              <a:avLst/>
              <a:gdLst/>
              <a:ahLst/>
              <a:cxnLst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</a:cxnLst>
              <a:rect l="0" t="0" r="r" b="b"/>
              <a:pathLst>
                <a:path w="84" h="84">
                  <a:moveTo>
                    <a:pt x="84" y="42"/>
                  </a:move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1CFF2099-5C56-474A-BF08-D97DC7C1E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1" y="2474913"/>
              <a:ext cx="147638" cy="147637"/>
            </a:xfrm>
            <a:custGeom>
              <a:avLst/>
              <a:gdLst/>
              <a:ahLst/>
              <a:cxnLst>
                <a:cxn ang="0">
                  <a:pos x="9" y="52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1" y="0"/>
                </a:cxn>
                <a:cxn ang="0">
                  <a:pos x="52" y="8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</a:cxnLst>
              <a:rect l="0" t="0" r="r" b="b"/>
              <a:pathLst>
                <a:path w="61" h="61">
                  <a:moveTo>
                    <a:pt x="9" y="52"/>
                  </a:move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8"/>
                  </a:cubicBezTo>
                  <a:cubicBezTo>
                    <a:pt x="15" y="3"/>
                    <a:pt x="22" y="0"/>
                    <a:pt x="31" y="0"/>
                  </a:cubicBezTo>
                  <a:cubicBezTo>
                    <a:pt x="39" y="0"/>
                    <a:pt x="46" y="3"/>
                    <a:pt x="52" y="8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F082CC06-7CEF-404F-B855-2447A0BD2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6588" y="2628900"/>
              <a:ext cx="204788" cy="203200"/>
            </a:xfrm>
            <a:custGeom>
              <a:avLst/>
              <a:gdLst/>
              <a:ahLst/>
              <a:cxnLst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</a:cxnLst>
              <a:rect l="0" t="0" r="r" b="b"/>
              <a:pathLst>
                <a:path w="84" h="84">
                  <a:moveTo>
                    <a:pt x="12" y="71"/>
                  </a:move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9F7A19BF-6E73-A949-8F0A-87810BA58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1438" y="4359275"/>
              <a:ext cx="112713" cy="114300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0" name="Arc 140">
            <a:extLst>
              <a:ext uri="{FF2B5EF4-FFF2-40B4-BE49-F238E27FC236}">
                <a16:creationId xmlns:a16="http://schemas.microsoft.com/office/drawing/2014/main" id="{E9B5AE79-A3CD-F948-BE08-46AF09A21B1A}"/>
              </a:ext>
            </a:extLst>
          </p:cNvPr>
          <p:cNvSpPr/>
          <p:nvPr/>
        </p:nvSpPr>
        <p:spPr>
          <a:xfrm>
            <a:off x="7875862" y="2375963"/>
            <a:ext cx="3346370" cy="3346368"/>
          </a:xfrm>
          <a:prstGeom prst="arc">
            <a:avLst>
              <a:gd name="adj1" fmla="val 16200000"/>
              <a:gd name="adj2" fmla="val 5686778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Oval 142">
            <a:extLst>
              <a:ext uri="{FF2B5EF4-FFF2-40B4-BE49-F238E27FC236}">
                <a16:creationId xmlns:a16="http://schemas.microsoft.com/office/drawing/2014/main" id="{DCBE7879-05CA-AF43-A588-1B4BCE85FAF6}"/>
              </a:ext>
            </a:extLst>
          </p:cNvPr>
          <p:cNvSpPr/>
          <p:nvPr/>
        </p:nvSpPr>
        <p:spPr>
          <a:xfrm>
            <a:off x="9342438" y="2172434"/>
            <a:ext cx="359314" cy="3593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143">
            <a:extLst>
              <a:ext uri="{FF2B5EF4-FFF2-40B4-BE49-F238E27FC236}">
                <a16:creationId xmlns:a16="http://schemas.microsoft.com/office/drawing/2014/main" id="{A671A155-38FC-5041-982E-152A03A88589}"/>
              </a:ext>
            </a:extLst>
          </p:cNvPr>
          <p:cNvSpPr/>
          <p:nvPr/>
        </p:nvSpPr>
        <p:spPr>
          <a:xfrm>
            <a:off x="10441392" y="2592719"/>
            <a:ext cx="359314" cy="3593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144">
            <a:extLst>
              <a:ext uri="{FF2B5EF4-FFF2-40B4-BE49-F238E27FC236}">
                <a16:creationId xmlns:a16="http://schemas.microsoft.com/office/drawing/2014/main" id="{B76A4844-79E3-DA43-A238-C2969FD3AF05}"/>
              </a:ext>
            </a:extLst>
          </p:cNvPr>
          <p:cNvSpPr/>
          <p:nvPr/>
        </p:nvSpPr>
        <p:spPr>
          <a:xfrm>
            <a:off x="10972968" y="3395313"/>
            <a:ext cx="359314" cy="3593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145">
            <a:extLst>
              <a:ext uri="{FF2B5EF4-FFF2-40B4-BE49-F238E27FC236}">
                <a16:creationId xmlns:a16="http://schemas.microsoft.com/office/drawing/2014/main" id="{1032F86A-BE81-144C-BB8A-7F4B374DAC2A}"/>
              </a:ext>
            </a:extLst>
          </p:cNvPr>
          <p:cNvSpPr/>
          <p:nvPr/>
        </p:nvSpPr>
        <p:spPr>
          <a:xfrm>
            <a:off x="10986640" y="4323574"/>
            <a:ext cx="359314" cy="3593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146">
            <a:extLst>
              <a:ext uri="{FF2B5EF4-FFF2-40B4-BE49-F238E27FC236}">
                <a16:creationId xmlns:a16="http://schemas.microsoft.com/office/drawing/2014/main" id="{B77B725E-4BFA-1242-AD0E-B61C707C6D17}"/>
              </a:ext>
            </a:extLst>
          </p:cNvPr>
          <p:cNvSpPr/>
          <p:nvPr/>
        </p:nvSpPr>
        <p:spPr>
          <a:xfrm>
            <a:off x="10339291" y="5198706"/>
            <a:ext cx="359314" cy="3593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148">
            <a:extLst>
              <a:ext uri="{FF2B5EF4-FFF2-40B4-BE49-F238E27FC236}">
                <a16:creationId xmlns:a16="http://schemas.microsoft.com/office/drawing/2014/main" id="{5620FA0B-C80B-284B-831F-FABCA6D7C9B3}"/>
              </a:ext>
            </a:extLst>
          </p:cNvPr>
          <p:cNvSpPr/>
          <p:nvPr/>
        </p:nvSpPr>
        <p:spPr>
          <a:xfrm>
            <a:off x="9342438" y="5542674"/>
            <a:ext cx="359314" cy="3593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87BA74E-0052-FD40-AF30-7A0150C7B449}"/>
              </a:ext>
            </a:extLst>
          </p:cNvPr>
          <p:cNvSpPr txBox="1"/>
          <p:nvPr/>
        </p:nvSpPr>
        <p:spPr>
          <a:xfrm>
            <a:off x="1357312" y="1171575"/>
            <a:ext cx="54339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75000"/>
                  </a:schemeClr>
                </a:solidFill>
              </a:rPr>
              <a:t>THANK YOU FOR YOUR ATTENTION!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17837CC-1E0D-494C-AACE-E4E62B40BC73}"/>
              </a:ext>
            </a:extLst>
          </p:cNvPr>
          <p:cNvSpPr txBox="1"/>
          <p:nvPr/>
        </p:nvSpPr>
        <p:spPr>
          <a:xfrm>
            <a:off x="1357312" y="5522276"/>
            <a:ext cx="5881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Michael Boddy &amp; Siu Kei Cheung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D3B0370-B806-BB4C-BEC9-F576A44BF714}"/>
              </a:ext>
            </a:extLst>
          </p:cNvPr>
          <p:cNvCxnSpPr>
            <a:cxnSpLocks/>
          </p:cNvCxnSpPr>
          <p:nvPr/>
        </p:nvCxnSpPr>
        <p:spPr>
          <a:xfrm>
            <a:off x="1452282" y="5522276"/>
            <a:ext cx="5786041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729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 Placeholder 7">
            <a:extLst>
              <a:ext uri="{FF2B5EF4-FFF2-40B4-BE49-F238E27FC236}">
                <a16:creationId xmlns:a16="http://schemas.microsoft.com/office/drawing/2014/main" id="{5EA9C688-C4DC-514F-9887-B740640EA1DD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Rent a house in New York City</a:t>
            </a:r>
          </a:p>
        </p:txBody>
      </p:sp>
    </p:spTree>
    <p:extLst>
      <p:ext uri="{BB962C8B-B14F-4D97-AF65-F5344CB8AC3E}">
        <p14:creationId xmlns:p14="http://schemas.microsoft.com/office/powerpoint/2010/main" val="3660782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Arc 141">
            <a:extLst>
              <a:ext uri="{FF2B5EF4-FFF2-40B4-BE49-F238E27FC236}">
                <a16:creationId xmlns:a16="http://schemas.microsoft.com/office/drawing/2014/main" id="{8D0D5D95-3FC0-D746-860B-E1C98268046A}"/>
              </a:ext>
            </a:extLst>
          </p:cNvPr>
          <p:cNvSpPr/>
          <p:nvPr/>
        </p:nvSpPr>
        <p:spPr>
          <a:xfrm flipH="1">
            <a:off x="4591305" y="2257144"/>
            <a:ext cx="3213892" cy="3213892"/>
          </a:xfrm>
          <a:prstGeom prst="arc">
            <a:avLst>
              <a:gd name="adj1" fmla="val 5386043"/>
              <a:gd name="adj2" fmla="val 16239822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0C548305-01D3-D644-AFB1-1450F251F025}"/>
              </a:ext>
            </a:extLst>
          </p:cNvPr>
          <p:cNvSpPr/>
          <p:nvPr/>
        </p:nvSpPr>
        <p:spPr>
          <a:xfrm>
            <a:off x="5369578" y="3068438"/>
            <a:ext cx="1569742" cy="15697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Arc 101">
            <a:extLst>
              <a:ext uri="{FF2B5EF4-FFF2-40B4-BE49-F238E27FC236}">
                <a16:creationId xmlns:a16="http://schemas.microsoft.com/office/drawing/2014/main" id="{4BF15BE8-C426-9E46-B5B6-9FB0F8384EB7}"/>
              </a:ext>
            </a:extLst>
          </p:cNvPr>
          <p:cNvSpPr/>
          <p:nvPr/>
        </p:nvSpPr>
        <p:spPr>
          <a:xfrm>
            <a:off x="4540882" y="2257144"/>
            <a:ext cx="3213892" cy="3213892"/>
          </a:xfrm>
          <a:prstGeom prst="arc">
            <a:avLst>
              <a:gd name="adj1" fmla="val 5386043"/>
              <a:gd name="adj2" fmla="val 16239822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0545F8AE-5859-924E-8B05-2AC299638305}"/>
              </a:ext>
            </a:extLst>
          </p:cNvPr>
          <p:cNvSpPr/>
          <p:nvPr/>
        </p:nvSpPr>
        <p:spPr>
          <a:xfrm>
            <a:off x="5195868" y="1989426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D039AE6F-A868-C348-AD14-9D94EDCAD2CA}"/>
              </a:ext>
            </a:extLst>
          </p:cNvPr>
          <p:cNvSpPr/>
          <p:nvPr/>
        </p:nvSpPr>
        <p:spPr>
          <a:xfrm>
            <a:off x="6347168" y="1989425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79FA233D-04A7-9149-9006-507D446DE3A9}"/>
              </a:ext>
            </a:extLst>
          </p:cNvPr>
          <p:cNvSpPr/>
          <p:nvPr/>
        </p:nvSpPr>
        <p:spPr>
          <a:xfrm>
            <a:off x="7396129" y="4075835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7684BB62-1006-AA4D-82BD-C28298563310}"/>
              </a:ext>
            </a:extLst>
          </p:cNvPr>
          <p:cNvSpPr/>
          <p:nvPr/>
        </p:nvSpPr>
        <p:spPr>
          <a:xfrm>
            <a:off x="4254621" y="2950547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3BDBBEB6-A459-DB4C-8842-5A8248F2301A}"/>
              </a:ext>
            </a:extLst>
          </p:cNvPr>
          <p:cNvSpPr txBox="1"/>
          <p:nvPr/>
        </p:nvSpPr>
        <p:spPr>
          <a:xfrm>
            <a:off x="3342291" y="2202996"/>
            <a:ext cx="1725837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Rent Prices (Studio)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A20F27E-B2EA-CE4F-B55D-35E37E9BA9F8}"/>
              </a:ext>
            </a:extLst>
          </p:cNvPr>
          <p:cNvSpPr txBox="1"/>
          <p:nvPr/>
        </p:nvSpPr>
        <p:spPr>
          <a:xfrm>
            <a:off x="4091819" y="5218760"/>
            <a:ext cx="942138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Population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657912E-77C2-5E43-A8A0-B1C7658B042D}"/>
              </a:ext>
            </a:extLst>
          </p:cNvPr>
          <p:cNvSpPr txBox="1"/>
          <p:nvPr/>
        </p:nvSpPr>
        <p:spPr>
          <a:xfrm>
            <a:off x="7145781" y="2199040"/>
            <a:ext cx="1356083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Crime Rate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2E62960-83F8-F745-89D4-5B43F0BEFC90}"/>
              </a:ext>
            </a:extLst>
          </p:cNvPr>
          <p:cNvSpPr txBox="1"/>
          <p:nvPr/>
        </p:nvSpPr>
        <p:spPr>
          <a:xfrm>
            <a:off x="8262005" y="3164118"/>
            <a:ext cx="146705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No of Schools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40BE5F-560D-1E49-B1B2-E288D2BB1AB6}"/>
              </a:ext>
            </a:extLst>
          </p:cNvPr>
          <p:cNvSpPr txBox="1"/>
          <p:nvPr/>
        </p:nvSpPr>
        <p:spPr>
          <a:xfrm>
            <a:off x="5415713" y="3669852"/>
            <a:ext cx="1416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4B77713-A724-1B4D-9279-4F993417D92B}"/>
              </a:ext>
            </a:extLst>
          </p:cNvPr>
          <p:cNvSpPr/>
          <p:nvPr/>
        </p:nvSpPr>
        <p:spPr>
          <a:xfrm>
            <a:off x="4233861" y="4075834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79AE567-D4DE-A348-A012-1E034F990DB2}"/>
              </a:ext>
            </a:extLst>
          </p:cNvPr>
          <p:cNvSpPr/>
          <p:nvPr/>
        </p:nvSpPr>
        <p:spPr>
          <a:xfrm>
            <a:off x="7396128" y="2950547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B7E543-9F69-FE43-936A-93DEBE55BA95}"/>
              </a:ext>
            </a:extLst>
          </p:cNvPr>
          <p:cNvSpPr txBox="1"/>
          <p:nvPr/>
        </p:nvSpPr>
        <p:spPr>
          <a:xfrm>
            <a:off x="8277094" y="4289405"/>
            <a:ext cx="146705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No of Hospitals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9B76ADF-482A-8448-8B02-C53EA89974D4}"/>
              </a:ext>
            </a:extLst>
          </p:cNvPr>
          <p:cNvSpPr txBox="1"/>
          <p:nvPr/>
        </p:nvSpPr>
        <p:spPr>
          <a:xfrm>
            <a:off x="7145781" y="5224913"/>
            <a:ext cx="2015924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No of Bus Stations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242B852-505F-5A48-BA60-C579E73EA743}"/>
              </a:ext>
            </a:extLst>
          </p:cNvPr>
          <p:cNvSpPr/>
          <p:nvPr/>
        </p:nvSpPr>
        <p:spPr>
          <a:xfrm>
            <a:off x="5195868" y="4983094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321A250-0F46-A44E-BF43-E22FCAC31C33}"/>
              </a:ext>
            </a:extLst>
          </p:cNvPr>
          <p:cNvSpPr/>
          <p:nvPr/>
        </p:nvSpPr>
        <p:spPr>
          <a:xfrm>
            <a:off x="6347168" y="5008829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13AE420-EEC3-654D-8833-B46323850DD8}"/>
              </a:ext>
            </a:extLst>
          </p:cNvPr>
          <p:cNvSpPr txBox="1"/>
          <p:nvPr/>
        </p:nvSpPr>
        <p:spPr>
          <a:xfrm>
            <a:off x="2385221" y="3164118"/>
            <a:ext cx="1725837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Rent Prices (1 bed)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0A06305-A5DB-A541-A7CC-1CFA40548C19}"/>
              </a:ext>
            </a:extLst>
          </p:cNvPr>
          <p:cNvSpPr txBox="1"/>
          <p:nvPr/>
        </p:nvSpPr>
        <p:spPr>
          <a:xfrm>
            <a:off x="2385221" y="4289405"/>
            <a:ext cx="1725837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Rent Prices (2 beds)</a:t>
            </a:r>
            <a:endParaRPr lang="en-US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4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  <p:bldP spid="98" grpId="0" animBg="1"/>
      <p:bldP spid="10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Features Correlations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998E300-7EAE-1543-9743-46D2E06B5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521" y="1699195"/>
            <a:ext cx="6712662" cy="515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25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79">
            <a:extLst>
              <a:ext uri="{FF2B5EF4-FFF2-40B4-BE49-F238E27FC236}">
                <a16:creationId xmlns:a16="http://schemas.microsoft.com/office/drawing/2014/main" id="{316F0B46-0523-8E42-8F63-E4EADA1C6208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846989" y="1401020"/>
            <a:chExt cx="877416" cy="877416"/>
          </a:xfrm>
          <a:effectLst/>
        </p:grpSpPr>
        <p:sp>
          <p:nvSpPr>
            <p:cNvPr id="30" name="Teardrop 29">
              <a:extLst>
                <a:ext uri="{FF2B5EF4-FFF2-40B4-BE49-F238E27FC236}">
                  <a16:creationId xmlns:a16="http://schemas.microsoft.com/office/drawing/2014/main" id="{9FF4BF01-F22A-B24C-ABB1-37157CA27E52}"/>
                </a:ext>
              </a:extLst>
            </p:cNvPr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3E4C119-2E74-C249-A647-027D4C416FE6}"/>
                </a:ext>
              </a:extLst>
            </p:cNvPr>
            <p:cNvSpPr/>
            <p:nvPr/>
          </p:nvSpPr>
          <p:spPr>
            <a:xfrm>
              <a:off x="935156" y="1501237"/>
              <a:ext cx="701081" cy="6865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9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Kmeans</a:t>
              </a:r>
              <a:endPara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0CA16B1-8A6A-6F47-AA95-41C6C436D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671" y="2231518"/>
            <a:ext cx="4828584" cy="3144045"/>
          </a:xfrm>
          <a:prstGeom prst="rect">
            <a:avLst/>
          </a:prstGeom>
        </p:spPr>
      </p:pic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AF6CF84D-4581-C848-ABFD-DD5BF4110094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8F3C0BAA-DD2F-8540-B422-070E315B5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113" y="1922321"/>
            <a:ext cx="5669887" cy="417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60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79">
            <a:extLst>
              <a:ext uri="{FF2B5EF4-FFF2-40B4-BE49-F238E27FC236}">
                <a16:creationId xmlns:a16="http://schemas.microsoft.com/office/drawing/2014/main" id="{316F0B46-0523-8E42-8F63-E4EADA1C6208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846989" y="1401020"/>
            <a:chExt cx="877416" cy="877416"/>
          </a:xfrm>
          <a:effectLst/>
        </p:grpSpPr>
        <p:sp>
          <p:nvSpPr>
            <p:cNvPr id="30" name="Teardrop 29">
              <a:extLst>
                <a:ext uri="{FF2B5EF4-FFF2-40B4-BE49-F238E27FC236}">
                  <a16:creationId xmlns:a16="http://schemas.microsoft.com/office/drawing/2014/main" id="{9FF4BF01-F22A-B24C-ABB1-37157CA27E52}"/>
                </a:ext>
              </a:extLst>
            </p:cNvPr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3E4C119-2E74-C249-A647-027D4C416FE6}"/>
                </a:ext>
              </a:extLst>
            </p:cNvPr>
            <p:cNvSpPr/>
            <p:nvPr/>
          </p:nvSpPr>
          <p:spPr>
            <a:xfrm>
              <a:off x="935156" y="1501237"/>
              <a:ext cx="701081" cy="6865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9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Kmeans</a:t>
              </a:r>
              <a:endPara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BC417014-0012-464E-B706-2417A0588CD1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pic>
        <p:nvPicPr>
          <p:cNvPr id="5" name="Picture 4" descr="Chart, radar chart&#10;&#10;Description automatically generated">
            <a:extLst>
              <a:ext uri="{FF2B5EF4-FFF2-40B4-BE49-F238E27FC236}">
                <a16:creationId xmlns:a16="http://schemas.microsoft.com/office/drawing/2014/main" id="{ADB17651-2AD9-C042-BA7C-B014BB421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331" y="1918702"/>
            <a:ext cx="6467860" cy="4015037"/>
          </a:xfrm>
          <a:prstGeom prst="rect">
            <a:avLst/>
          </a:prstGeom>
        </p:spPr>
      </p:pic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66BFDA78-9AA5-FD4A-87F3-FA9E30CD92B4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2423881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79">
            <a:extLst>
              <a:ext uri="{FF2B5EF4-FFF2-40B4-BE49-F238E27FC236}">
                <a16:creationId xmlns:a16="http://schemas.microsoft.com/office/drawing/2014/main" id="{316F0B46-0523-8E42-8F63-E4EADA1C6208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846989" y="1401020"/>
            <a:chExt cx="877416" cy="877416"/>
          </a:xfrm>
          <a:effectLst/>
        </p:grpSpPr>
        <p:sp>
          <p:nvSpPr>
            <p:cNvPr id="30" name="Teardrop 29">
              <a:extLst>
                <a:ext uri="{FF2B5EF4-FFF2-40B4-BE49-F238E27FC236}">
                  <a16:creationId xmlns:a16="http://schemas.microsoft.com/office/drawing/2014/main" id="{9FF4BF01-F22A-B24C-ABB1-37157CA27E52}"/>
                </a:ext>
              </a:extLst>
            </p:cNvPr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3E4C119-2E74-C249-A647-027D4C416FE6}"/>
                </a:ext>
              </a:extLst>
            </p:cNvPr>
            <p:cNvSpPr/>
            <p:nvPr/>
          </p:nvSpPr>
          <p:spPr>
            <a:xfrm>
              <a:off x="935156" y="1501237"/>
              <a:ext cx="701081" cy="6865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9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Kmeans</a:t>
              </a:r>
              <a:endPara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1851ADF-7ED9-A342-B640-9E73ED70E111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9D55C9BC-CD01-FE48-9B6F-2741373A7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874" y="1117116"/>
            <a:ext cx="8478370" cy="537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059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D37AC12-C196-2946-BFA7-585128083487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294642" y="1175629"/>
            <a:chExt cx="1721418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3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43F7BEE-5E60-3647-8CD4-F7F84C460C76}"/>
                </a:ext>
              </a:extLst>
            </p:cNvPr>
            <p:cNvSpPr txBox="1"/>
            <p:nvPr/>
          </p:nvSpPr>
          <p:spPr>
            <a:xfrm>
              <a:off x="402579" y="1857451"/>
              <a:ext cx="1505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Hierarchical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BD1420A-7D2D-2445-A7CE-6D0F0EF0B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8946" y="1857451"/>
            <a:ext cx="6602408" cy="4843055"/>
          </a:xfrm>
          <a:prstGeom prst="rect">
            <a:avLst/>
          </a:prstGeom>
        </p:spPr>
      </p:pic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C169F841-9541-0147-B1E6-5EAB1AA9D6E2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6208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38608C9-2B00-7C4C-9732-FD465462570C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294642" y="1175629"/>
            <a:chExt cx="1721418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9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AD91DD-77C8-9440-B2C7-2C8191B96DDC}"/>
                </a:ext>
              </a:extLst>
            </p:cNvPr>
            <p:cNvSpPr txBox="1"/>
            <p:nvPr/>
          </p:nvSpPr>
          <p:spPr>
            <a:xfrm>
              <a:off x="402579" y="1857451"/>
              <a:ext cx="1505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Hierarchical</a:t>
              </a:r>
            </a:p>
          </p:txBody>
        </p:sp>
      </p:grp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D199D6A7-48FE-2F47-9693-5865AA925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8900" y="1903569"/>
            <a:ext cx="6546850" cy="4634605"/>
          </a:xfrm>
          <a:prstGeom prst="rect">
            <a:avLst/>
          </a:prstGeom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510396D4-CC75-8542-81FE-CFB1BBA78CA3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3833895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907</TotalTime>
  <Words>139</Words>
  <Application>Microsoft Macintosh PowerPoint</Application>
  <PresentationFormat>Widescreen</PresentationFormat>
  <Paragraphs>57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kay@kreative.ai</dc:creator>
  <cp:lastModifiedBy>kay@kreative.ai</cp:lastModifiedBy>
  <cp:revision>78</cp:revision>
  <dcterms:created xsi:type="dcterms:W3CDTF">2022-03-04T02:18:49Z</dcterms:created>
  <dcterms:modified xsi:type="dcterms:W3CDTF">2022-03-18T07:10:29Z</dcterms:modified>
</cp:coreProperties>
</file>

<file path=docProps/thumbnail.jpeg>
</file>